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3"/>
    <p:sldMasterId id="2147483712" r:id="rId4"/>
    <p:sldMasterId id="2147483724" r:id="rId5"/>
  </p:sldMasterIdLst>
  <p:notesMasterIdLst>
    <p:notesMasterId r:id="rId18"/>
  </p:notesMasterIdLst>
  <p:handoutMasterIdLst>
    <p:handoutMasterId r:id="rId19"/>
  </p:handoutMasterIdLst>
  <p:sldIdLst>
    <p:sldId id="416" r:id="rId6"/>
    <p:sldId id="417" r:id="rId7"/>
    <p:sldId id="419" r:id="rId8"/>
    <p:sldId id="256" r:id="rId9"/>
    <p:sldId id="424" r:id="rId10"/>
    <p:sldId id="420" r:id="rId11"/>
    <p:sldId id="418" r:id="rId12"/>
    <p:sldId id="421" r:id="rId13"/>
    <p:sldId id="422" r:id="rId14"/>
    <p:sldId id="423" r:id="rId15"/>
    <p:sldId id="409" r:id="rId16"/>
    <p:sldId id="404" r:id="rId17"/>
  </p:sldIdLst>
  <p:sldSz cx="12192000" cy="6858000"/>
  <p:notesSz cx="6858000" cy="9144000"/>
  <p:defaultTextStyle>
    <a:defPPr>
      <a:defRPr lang="de-DE"/>
    </a:defPPr>
    <a:lvl1pPr algn="ctr" rtl="0" fontAlgn="base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989646A-CFCD-4E8E-94FD-F0A286C07575}">
          <p14:sldIdLst>
            <p14:sldId id="416"/>
            <p14:sldId id="417"/>
          </p14:sldIdLst>
        </p14:section>
        <p14:section name="CAP" id="{D1E6BAAE-41BE-48D1-A5B4-A80D4B78E258}">
          <p14:sldIdLst>
            <p14:sldId id="419"/>
            <p14:sldId id="256"/>
            <p14:sldId id="424"/>
          </p14:sldIdLst>
        </p14:section>
        <p14:section name="ABAP" id="{3B76A8AE-A697-47E4-9A9F-FA7F2ACBC6BB}">
          <p14:sldIdLst>
            <p14:sldId id="420"/>
            <p14:sldId id="418"/>
          </p14:sldIdLst>
        </p14:section>
        <p14:section name="ChatGPT" id="{4E6383D7-3AA7-442A-8034-9E5B73199065}">
          <p14:sldIdLst>
            <p14:sldId id="421"/>
            <p14:sldId id="422"/>
            <p14:sldId id="423"/>
          </p14:sldIdLst>
        </p14:section>
        <p14:section name="Go go go" id="{1CFCC745-F74D-4ABA-A995-42DAACFA49F4}">
          <p14:sldIdLst/>
        </p14:section>
        <p14:section name="Followup" id="{E228A65D-4B95-4FEE-9A69-F629087D1923}">
          <p14:sldIdLst>
            <p14:sldId id="409"/>
            <p14:sldId id="404"/>
          </p14:sldIdLst>
        </p14:section>
      </p14:sectionLst>
    </p:ext>
    <p:ext uri="{EFAFB233-063F-42B5-8137-9DF3F51BA10A}">
      <p15:sldGuideLst xmlns:p15="http://schemas.microsoft.com/office/powerpoint/2012/main">
        <p15:guide id="1" pos="6131" userDrawn="1">
          <p15:clr>
            <a:srgbClr val="A4A3A4"/>
          </p15:clr>
        </p15:guide>
        <p15:guide id="2" pos="393" userDrawn="1">
          <p15:clr>
            <a:srgbClr val="A4A3A4"/>
          </p15:clr>
        </p15:guide>
        <p15:guide id="3" orient="horz" pos="2092" userDrawn="1">
          <p15:clr>
            <a:srgbClr val="A4A3A4"/>
          </p15:clr>
        </p15:guide>
        <p15:guide id="4" orient="horz" pos="2976" userDrawn="1">
          <p15:clr>
            <a:srgbClr val="A4A3A4"/>
          </p15:clr>
        </p15:guide>
        <p15:guide id="5" orient="horz" pos="1593" userDrawn="1">
          <p15:clr>
            <a:srgbClr val="A4A3A4"/>
          </p15:clr>
        </p15:guide>
        <p15:guide id="6" orient="horz" pos="958" userDrawn="1">
          <p15:clr>
            <a:srgbClr val="A4A3A4"/>
          </p15:clr>
        </p15:guide>
        <p15:guide id="7" orient="horz" pos="2795" userDrawn="1">
          <p15:clr>
            <a:srgbClr val="A4A3A4"/>
          </p15:clr>
        </p15:guide>
        <p15:guide id="8" orient="horz" pos="3952" userDrawn="1">
          <p15:clr>
            <a:srgbClr val="A4A3A4"/>
          </p15:clr>
        </p15:guide>
        <p15:guide id="9" pos="2683" userDrawn="1">
          <p15:clr>
            <a:srgbClr val="A4A3A4"/>
          </p15:clr>
        </p15:guide>
        <p15:guide id="10" pos="3863" userDrawn="1">
          <p15:clr>
            <a:srgbClr val="A4A3A4"/>
          </p15:clr>
        </p15:guide>
        <p15:guide id="11" pos="529" userDrawn="1">
          <p15:clr>
            <a:srgbClr val="A4A3A4"/>
          </p15:clr>
        </p15:guide>
        <p15:guide id="12" pos="3069" userDrawn="1">
          <p15:clr>
            <a:srgbClr val="A4A3A4"/>
          </p15:clr>
        </p15:guide>
        <p15:guide id="13" orient="horz" pos="349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iane Keller" initials="DK" lastIdx="36" clrIdx="0">
    <p:extLst>
      <p:ext uri="{19B8F6BF-5375-455C-9EA6-DF929625EA0E}">
        <p15:presenceInfo xmlns:p15="http://schemas.microsoft.com/office/powerpoint/2012/main" userId="S-1-5-21-318882301-789922187-912061101-1680" providerId="AD"/>
      </p:ext>
    </p:extLst>
  </p:cmAuthor>
  <p:cmAuthor id="2" name=" " initials="" lastIdx="5" clrIdx="1">
    <p:extLst>
      <p:ext uri="{19B8F6BF-5375-455C-9EA6-DF929625EA0E}">
        <p15:presenceInfo xmlns:p15="http://schemas.microsoft.com/office/powerpoint/2012/main" userId="824f54c6a1afb7f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FD270"/>
    <a:srgbClr val="EEAA9C"/>
    <a:srgbClr val="EE9E8E"/>
    <a:srgbClr val="B7E3C3"/>
    <a:srgbClr val="9EDAAE"/>
    <a:srgbClr val="85D199"/>
    <a:srgbClr val="4DC779"/>
    <a:srgbClr val="F0C2BA"/>
    <a:srgbClr val="E5988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868" autoAdjust="0"/>
    <p:restoredTop sz="94614" autoAdjust="0"/>
  </p:normalViewPr>
  <p:slideViewPr>
    <p:cSldViewPr snapToGrid="0" showGuides="1">
      <p:cViewPr varScale="1">
        <p:scale>
          <a:sx n="104" d="100"/>
          <a:sy n="104" d="100"/>
        </p:scale>
        <p:origin x="1050" y="114"/>
      </p:cViewPr>
      <p:guideLst>
        <p:guide pos="6131"/>
        <p:guide pos="393"/>
        <p:guide orient="horz" pos="2092"/>
        <p:guide orient="horz" pos="2976"/>
        <p:guide orient="horz" pos="1593"/>
        <p:guide orient="horz" pos="958"/>
        <p:guide orient="horz" pos="2795"/>
        <p:guide orient="horz" pos="3952"/>
        <p:guide pos="2683"/>
        <p:guide pos="3863"/>
        <p:guide pos="529"/>
        <p:guide pos="3069"/>
        <p:guide orient="horz" pos="349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notesViewPr>
    <p:cSldViewPr snapToGrid="0" showGuides="1">
      <p:cViewPr varScale="1">
        <p:scale>
          <a:sx n="54" d="100"/>
          <a:sy n="54" d="100"/>
        </p:scale>
        <p:origin x="2565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notesMaster" Target="notesMasters/notesMaster1.xml"/><Relationship Id="rId3" Type="http://schemas.openxmlformats.org/officeDocument/2006/relationships/slideMaster" Target="slideMasters/slideMaster1.xml"/><Relationship Id="rId21" Type="http://schemas.openxmlformats.org/officeDocument/2006/relationships/presProps" Target="pres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tableStyles" Target="tableStyles.xml"/><Relationship Id="rId5" Type="http://schemas.openxmlformats.org/officeDocument/2006/relationships/slideMaster" Target="slideMasters/slideMaster3.xml"/><Relationship Id="rId15" Type="http://schemas.openxmlformats.org/officeDocument/2006/relationships/slide" Target="slides/slide10.xml"/><Relationship Id="rId23" Type="http://schemas.openxmlformats.org/officeDocument/2006/relationships/theme" Target="theme/theme1.xml"/><Relationship Id="rId10" Type="http://schemas.openxmlformats.org/officeDocument/2006/relationships/slide" Target="slides/slide5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Olaf Müller" userId="927a0a94-5a13-40e6-9114-2c080cd475d5" providerId="ADAL" clId="{A20B25D3-EE74-401A-AD54-E02E91A2B3B5}"/>
    <pc:docChg chg="undo custSel modSld sldOrd">
      <pc:chgData name="Olaf Müller" userId="927a0a94-5a13-40e6-9114-2c080cd475d5" providerId="ADAL" clId="{A20B25D3-EE74-401A-AD54-E02E91A2B3B5}" dt="2023-11-30T11:36:40.777" v="38"/>
      <pc:docMkLst>
        <pc:docMk/>
      </pc:docMkLst>
      <pc:sldChg chg="ord">
        <pc:chgData name="Olaf Müller" userId="927a0a94-5a13-40e6-9114-2c080cd475d5" providerId="ADAL" clId="{A20B25D3-EE74-401A-AD54-E02E91A2B3B5}" dt="2023-11-30T11:36:40.777" v="38"/>
        <pc:sldMkLst>
          <pc:docMk/>
          <pc:sldMk cId="3366342496" sldId="404"/>
        </pc:sldMkLst>
      </pc:sldChg>
      <pc:sldChg chg="modSp mod">
        <pc:chgData name="Olaf Müller" userId="927a0a94-5a13-40e6-9114-2c080cd475d5" providerId="ADAL" clId="{A20B25D3-EE74-401A-AD54-E02E91A2B3B5}" dt="2023-11-06T08:07:03.131" v="36" actId="5793"/>
        <pc:sldMkLst>
          <pc:docMk/>
          <pc:sldMk cId="1250496623" sldId="406"/>
        </pc:sldMkLst>
        <pc:spChg chg="mod">
          <ac:chgData name="Olaf Müller" userId="927a0a94-5a13-40e6-9114-2c080cd475d5" providerId="ADAL" clId="{A20B25D3-EE74-401A-AD54-E02E91A2B3B5}" dt="2023-11-06T08:07:03.131" v="36" actId="5793"/>
          <ac:spMkLst>
            <pc:docMk/>
            <pc:sldMk cId="1250496623" sldId="406"/>
            <ac:spMk id="2" creationId="{964329A2-9282-F1FF-CC30-AAFB73028D39}"/>
          </ac:spMkLst>
        </pc:spChg>
      </pc:sldChg>
    </pc:docChg>
  </pc:docChgLst>
  <pc:docChgLst>
    <pc:chgData name="Svenja Linzmaier" userId="3db1d25d-8f37-4445-b432-ec4ca2896293" providerId="ADAL" clId="{D74043AE-C332-4115-B2B6-492B950C9739}"/>
    <pc:docChg chg="modSld">
      <pc:chgData name="Svenja Linzmaier" userId="3db1d25d-8f37-4445-b432-ec4ca2896293" providerId="ADAL" clId="{D74043AE-C332-4115-B2B6-492B950C9739}" dt="2023-11-15T12:53:21.987" v="3" actId="20577"/>
      <pc:docMkLst>
        <pc:docMk/>
      </pc:docMkLst>
      <pc:sldChg chg="modSp mod">
        <pc:chgData name="Svenja Linzmaier" userId="3db1d25d-8f37-4445-b432-ec4ca2896293" providerId="ADAL" clId="{D74043AE-C332-4115-B2B6-492B950C9739}" dt="2023-11-15T12:53:21.987" v="3" actId="20577"/>
        <pc:sldMkLst>
          <pc:docMk/>
          <pc:sldMk cId="318905515" sldId="408"/>
        </pc:sldMkLst>
        <pc:spChg chg="mod">
          <ac:chgData name="Svenja Linzmaier" userId="3db1d25d-8f37-4445-b432-ec4ca2896293" providerId="ADAL" clId="{D74043AE-C332-4115-B2B6-492B950C9739}" dt="2023-11-15T12:53:21.987" v="3" actId="20577"/>
          <ac:spMkLst>
            <pc:docMk/>
            <pc:sldMk cId="318905515" sldId="408"/>
            <ac:spMk id="4" creationId="{BCD4F90D-A3B7-117A-E918-45E8C360AE07}"/>
          </ac:spMkLst>
        </pc:spChg>
      </pc:sldChg>
    </pc:docChg>
  </pc:docChgLst>
  <pc:docChgLst>
    <pc:chgData name="Martin Pankraz" userId="d8ee58b4-901d-426e-8529-79fb13575fe0" providerId="ADAL" clId="{F71D78C7-DA10-40BF-BCF6-053553FE650B}"/>
    <pc:docChg chg="modSld">
      <pc:chgData name="Martin Pankraz" userId="d8ee58b4-901d-426e-8529-79fb13575fe0" providerId="ADAL" clId="{F71D78C7-DA10-40BF-BCF6-053553FE650B}" dt="2023-12-29T10:19:06.328" v="26" actId="20577"/>
      <pc:docMkLst>
        <pc:docMk/>
      </pc:docMkLst>
      <pc:sldChg chg="modSp mod">
        <pc:chgData name="Martin Pankraz" userId="d8ee58b4-901d-426e-8529-79fb13575fe0" providerId="ADAL" clId="{F71D78C7-DA10-40BF-BCF6-053553FE650B}" dt="2023-12-29T10:19:06.328" v="26" actId="20577"/>
        <pc:sldMkLst>
          <pc:docMk/>
          <pc:sldMk cId="174900445" sldId="405"/>
        </pc:sldMkLst>
        <pc:spChg chg="mod">
          <ac:chgData name="Martin Pankraz" userId="d8ee58b4-901d-426e-8529-79fb13575fe0" providerId="ADAL" clId="{F71D78C7-DA10-40BF-BCF6-053553FE650B}" dt="2023-12-29T10:19:06.328" v="26" actId="20577"/>
          <ac:spMkLst>
            <pc:docMk/>
            <pc:sldMk cId="174900445" sldId="405"/>
            <ac:spMk id="3" creationId="{3C70C7B8-8216-780F-09B7-566EB27AF592}"/>
          </ac:spMkLst>
        </pc:spChg>
        <pc:spChg chg="mod">
          <ac:chgData name="Martin Pankraz" userId="d8ee58b4-901d-426e-8529-79fb13575fe0" providerId="ADAL" clId="{F71D78C7-DA10-40BF-BCF6-053553FE650B}" dt="2023-12-29T10:18:30.599" v="1" actId="20577"/>
          <ac:spMkLst>
            <pc:docMk/>
            <pc:sldMk cId="174900445" sldId="405"/>
            <ac:spMk id="4" creationId="{41CCFCB1-7292-DE79-8813-3B9C4F92EC13}"/>
          </ac:spMkLst>
        </pc:spChg>
      </pc:sldChg>
    </pc:docChg>
  </pc:docChgLst>
  <pc:docChgLst>
    <pc:chgData name="Martin Pankraz" userId="d8ee58b4-901d-426e-8529-79fb13575fe0" providerId="ADAL" clId="{88E4C814-2BCF-4731-B1DE-2E88E3B905A6}"/>
    <pc:docChg chg="modSld">
      <pc:chgData name="Martin Pankraz" userId="d8ee58b4-901d-426e-8529-79fb13575fe0" providerId="ADAL" clId="{88E4C814-2BCF-4731-B1DE-2E88E3B905A6}" dt="2023-12-06T15:05:56.480" v="75" actId="14100"/>
      <pc:docMkLst>
        <pc:docMk/>
      </pc:docMkLst>
      <pc:sldChg chg="addSp modSp mod">
        <pc:chgData name="Martin Pankraz" userId="d8ee58b4-901d-426e-8529-79fb13575fe0" providerId="ADAL" clId="{88E4C814-2BCF-4731-B1DE-2E88E3B905A6}" dt="2023-12-06T15:05:56.480" v="75" actId="14100"/>
        <pc:sldMkLst>
          <pc:docMk/>
          <pc:sldMk cId="174900445" sldId="405"/>
        </pc:sldMkLst>
        <pc:spChg chg="add mod">
          <ac:chgData name="Martin Pankraz" userId="d8ee58b4-901d-426e-8529-79fb13575fe0" providerId="ADAL" clId="{88E4C814-2BCF-4731-B1DE-2E88E3B905A6}" dt="2023-12-06T15:04:51.208" v="46" actId="14100"/>
          <ac:spMkLst>
            <pc:docMk/>
            <pc:sldMk cId="174900445" sldId="405"/>
            <ac:spMk id="2" creationId="{058BE6D0-A903-B19F-D6EE-90791BA73ED7}"/>
          </ac:spMkLst>
        </pc:spChg>
        <pc:spChg chg="add mod">
          <ac:chgData name="Martin Pankraz" userId="d8ee58b4-901d-426e-8529-79fb13575fe0" providerId="ADAL" clId="{88E4C814-2BCF-4731-B1DE-2E88E3B905A6}" dt="2023-12-06T15:04:58.522" v="57" actId="20577"/>
          <ac:spMkLst>
            <pc:docMk/>
            <pc:sldMk cId="174900445" sldId="405"/>
            <ac:spMk id="3" creationId="{3C70C7B8-8216-780F-09B7-566EB27AF592}"/>
          </ac:spMkLst>
        </pc:spChg>
        <pc:spChg chg="mod">
          <ac:chgData name="Martin Pankraz" userId="d8ee58b4-901d-426e-8529-79fb13575fe0" providerId="ADAL" clId="{88E4C814-2BCF-4731-B1DE-2E88E3B905A6}" dt="2023-12-06T15:05:38.008" v="58"/>
          <ac:spMkLst>
            <pc:docMk/>
            <pc:sldMk cId="174900445" sldId="405"/>
            <ac:spMk id="4" creationId="{41CCFCB1-7292-DE79-8813-3B9C4F92EC13}"/>
          </ac:spMkLst>
        </pc:spChg>
        <pc:spChg chg="mod">
          <ac:chgData name="Martin Pankraz" userId="d8ee58b4-901d-426e-8529-79fb13575fe0" providerId="ADAL" clId="{88E4C814-2BCF-4731-B1DE-2E88E3B905A6}" dt="2023-12-06T15:04:38.390" v="27" actId="14100"/>
          <ac:spMkLst>
            <pc:docMk/>
            <pc:sldMk cId="174900445" sldId="405"/>
            <ac:spMk id="5" creationId="{1A973BD8-0E66-27A6-93D9-4D9E6FEAB568}"/>
          </ac:spMkLst>
        </pc:spChg>
        <pc:spChg chg="mod">
          <ac:chgData name="Martin Pankraz" userId="d8ee58b4-901d-426e-8529-79fb13575fe0" providerId="ADAL" clId="{88E4C814-2BCF-4731-B1DE-2E88E3B905A6}" dt="2023-12-06T15:05:56.480" v="75" actId="14100"/>
          <ac:spMkLst>
            <pc:docMk/>
            <pc:sldMk cId="174900445" sldId="405"/>
            <ac:spMk id="6" creationId="{2644C748-BA62-957D-E50E-D2DAD4B1A7CB}"/>
          </ac:spMkLst>
        </pc:spChg>
      </pc:sldChg>
    </pc:docChg>
  </pc:docChgLst>
  <pc:docChgLst>
    <pc:chgData name="Christina Jäger" userId="7b189369d28a17cb" providerId="LiveId" clId="{422DF695-4E9A-452B-BF07-6FA7C438FAB3}"/>
    <pc:docChg chg="undo custSel modSld modMainMaster">
      <pc:chgData name="Christina Jäger" userId="7b189369d28a17cb" providerId="LiveId" clId="{422DF695-4E9A-452B-BF07-6FA7C438FAB3}" dt="2023-11-02T18:59:45.221" v="27" actId="20577"/>
      <pc:docMkLst>
        <pc:docMk/>
      </pc:docMkLst>
      <pc:sldChg chg="modSp mod">
        <pc:chgData name="Christina Jäger" userId="7b189369d28a17cb" providerId="LiveId" clId="{422DF695-4E9A-452B-BF07-6FA7C438FAB3}" dt="2023-11-02T18:59:41.653" v="25" actId="20577"/>
        <pc:sldMkLst>
          <pc:docMk/>
          <pc:sldMk cId="1250496623" sldId="406"/>
        </pc:sldMkLst>
        <pc:spChg chg="mod">
          <ac:chgData name="Christina Jäger" userId="7b189369d28a17cb" providerId="LiveId" clId="{422DF695-4E9A-452B-BF07-6FA7C438FAB3}" dt="2023-11-02T18:59:41.653" v="25" actId="20577"/>
          <ac:spMkLst>
            <pc:docMk/>
            <pc:sldMk cId="1250496623" sldId="406"/>
            <ac:spMk id="2" creationId="{964329A2-9282-F1FF-CC30-AAFB73028D39}"/>
          </ac:spMkLst>
        </pc:spChg>
      </pc:sldChg>
      <pc:sldMasterChg chg="modSldLayout">
        <pc:chgData name="Christina Jäger" userId="7b189369d28a17cb" providerId="LiveId" clId="{422DF695-4E9A-452B-BF07-6FA7C438FAB3}" dt="2023-11-02T18:59:45.221" v="27" actId="20577"/>
        <pc:sldMasterMkLst>
          <pc:docMk/>
          <pc:sldMasterMk cId="1622492795" sldId="2147483660"/>
        </pc:sldMasterMkLst>
        <pc:sldLayoutChg chg="modSp mod">
          <pc:chgData name="Christina Jäger" userId="7b189369d28a17cb" providerId="LiveId" clId="{422DF695-4E9A-452B-BF07-6FA7C438FAB3}" dt="2023-11-02T18:59:45.221" v="27" actId="20577"/>
          <pc:sldLayoutMkLst>
            <pc:docMk/>
            <pc:sldMasterMk cId="1622492795" sldId="2147483660"/>
            <pc:sldLayoutMk cId="2967278011" sldId="2147483688"/>
          </pc:sldLayoutMkLst>
          <pc:spChg chg="mod">
            <ac:chgData name="Christina Jäger" userId="7b189369d28a17cb" providerId="LiveId" clId="{422DF695-4E9A-452B-BF07-6FA7C438FAB3}" dt="2023-11-02T18:59:45.221" v="27" actId="20577"/>
            <ac:spMkLst>
              <pc:docMk/>
              <pc:sldMasterMk cId="1622492795" sldId="2147483660"/>
              <pc:sldLayoutMk cId="2967278011" sldId="2147483688"/>
              <ac:spMk id="59" creationId="{00000000-0000-0000-0000-000000000000}"/>
            </ac:spMkLst>
          </pc:spChg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55AB06-B6BB-4ACB-8A64-E8D2F22F93F5}" type="datetimeFigureOut">
              <a:rPr lang="de-DE" smtClean="0"/>
              <a:t>27.02.2024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69C2F7-4DE5-4587-8FC7-7A9FE8E2ABA7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9973587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176CC4-DEFB-4F3C-A967-A5DAB45FF068}" type="datetimeFigureOut">
              <a:rPr lang="de-DE" smtClean="0"/>
              <a:t>27.02.2024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715FFD-0145-4494-A555-FB11F75277F5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462563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6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9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9.pn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5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elfolie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Dunkelheit, draußen, Nacht, Licht enthält.&#10;&#10;Automatisch generierte Beschreibung">
            <a:extLst>
              <a:ext uri="{FF2B5EF4-FFF2-40B4-BE49-F238E27FC236}">
                <a16:creationId xmlns:a16="http://schemas.microsoft.com/office/drawing/2014/main" id="{431FB1FF-0424-ACC9-6BEE-D5D132BA0C4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6" t="8919" r="5750" b="-443"/>
          <a:stretch/>
        </p:blipFill>
        <p:spPr>
          <a:xfrm>
            <a:off x="0" y="0"/>
            <a:ext cx="12191999" cy="6891339"/>
          </a:xfrm>
          <a:prstGeom prst="rect">
            <a:avLst/>
          </a:prstGeom>
        </p:spPr>
      </p:pic>
      <p:sp>
        <p:nvSpPr>
          <p:cNvPr id="18" name="Rechteck 17">
            <a:extLst>
              <a:ext uri="{FF2B5EF4-FFF2-40B4-BE49-F238E27FC236}">
                <a16:creationId xmlns:a16="http://schemas.microsoft.com/office/drawing/2014/main" id="{CC819D2D-5945-1DB5-0D34-06F199447A7F}"/>
              </a:ext>
            </a:extLst>
          </p:cNvPr>
          <p:cNvSpPr/>
          <p:nvPr userDrawn="1"/>
        </p:nvSpPr>
        <p:spPr>
          <a:xfrm>
            <a:off x="8023045" y="6005632"/>
            <a:ext cx="3556586" cy="608316"/>
          </a:xfrm>
          <a:prstGeom prst="rect">
            <a:avLst/>
          </a:prstGeom>
          <a:solidFill>
            <a:srgbClr val="121B46">
              <a:alpha val="30196"/>
            </a:srgbClr>
          </a:solidFill>
          <a:ln w="9525">
            <a:solidFill>
              <a:schemeClr val="accent1"/>
            </a:solidFill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CD3BC99-1501-9A6E-EA25-76924A43CB48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4888385" y="2122810"/>
            <a:ext cx="6786264" cy="445188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spcBef>
                <a:spcPts val="300"/>
              </a:spcBef>
              <a:spcAft>
                <a:spcPts val="600"/>
              </a:spcAft>
              <a:defRPr sz="22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Referentenname</a:t>
            </a:r>
          </a:p>
          <a:p>
            <a:pPr lvl="0"/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3FE4D742-4AC2-9F56-6B2A-EAFD950DDCA0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4881563" y="348835"/>
            <a:ext cx="6793086" cy="1646661"/>
          </a:xfrm>
          <a:prstGeom prst="rect">
            <a:avLst/>
          </a:prstGeom>
          <a:noFill/>
          <a:effectLst>
            <a:softEdge rad="317500"/>
          </a:effectLst>
        </p:spPr>
        <p:txBody>
          <a:bodyPr anchor="ctr" anchorCtr="0"/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Präsentationstitel eingeben</a:t>
            </a:r>
          </a:p>
        </p:txBody>
      </p:sp>
      <p:sp>
        <p:nvSpPr>
          <p:cNvPr id="9" name="Textplatzhalter 3">
            <a:extLst>
              <a:ext uri="{FF2B5EF4-FFF2-40B4-BE49-F238E27FC236}">
                <a16:creationId xmlns:a16="http://schemas.microsoft.com/office/drawing/2014/main" id="{59D2F814-9087-CD61-B36A-B95223C007D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89402" y="2599711"/>
            <a:ext cx="6785247" cy="445188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spcBef>
                <a:spcPts val="300"/>
              </a:spcBef>
              <a:spcAft>
                <a:spcPts val="600"/>
              </a:spcAft>
              <a:defRPr sz="22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Firma</a:t>
            </a:r>
          </a:p>
          <a:p>
            <a:pPr lvl="0"/>
            <a:endParaRPr lang="de-DE" dirty="0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226B0B39-3AD2-6FDE-E097-22CEBC60B544}"/>
              </a:ext>
            </a:extLst>
          </p:cNvPr>
          <p:cNvSpPr/>
          <p:nvPr userDrawn="1"/>
        </p:nvSpPr>
        <p:spPr>
          <a:xfrm>
            <a:off x="9221273" y="3888949"/>
            <a:ext cx="2670690" cy="2670690"/>
          </a:xfrm>
          <a:prstGeom prst="rect">
            <a:avLst/>
          </a:prstGeom>
          <a:solidFill>
            <a:schemeClr val="accent3"/>
          </a:solidFill>
          <a:ln w="9525">
            <a:noFill/>
          </a:ln>
          <a:effectLst>
            <a:outerShdw blurRad="127000" sx="102000" sy="102000" algn="ctr" rotWithShape="0">
              <a:schemeClr val="accent6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F1CEC11C-6A23-0979-C4EB-5396D6FE9B6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8461" y="4105346"/>
            <a:ext cx="606188" cy="606188"/>
          </a:xfrm>
          <a:prstGeom prst="rect">
            <a:avLst/>
          </a:prstGeom>
        </p:spPr>
      </p:pic>
      <p:pic>
        <p:nvPicPr>
          <p:cNvPr id="17" name="Grafik 16" descr="Ein Bild, das Text, Schrift, Grafiken, Grafikdesign enthält.&#10;&#10;Automatisch generierte Beschreibung">
            <a:extLst>
              <a:ext uri="{FF2B5EF4-FFF2-40B4-BE49-F238E27FC236}">
                <a16:creationId xmlns:a16="http://schemas.microsoft.com/office/drawing/2014/main" id="{B297E0CB-F99D-2059-8767-7FA20391728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1137" y="4682671"/>
            <a:ext cx="2100370" cy="982665"/>
          </a:xfrm>
          <a:prstGeom prst="rect">
            <a:avLst/>
          </a:prstGeom>
        </p:spPr>
      </p:pic>
      <p:pic>
        <p:nvPicPr>
          <p:cNvPr id="28" name="Grafik 27" descr="Ein Bild, das Text, Schrift, Grafiken, Typografie enthält.&#10;&#10;Automatisch generierte Beschreibung">
            <a:extLst>
              <a:ext uri="{FF2B5EF4-FFF2-40B4-BE49-F238E27FC236}">
                <a16:creationId xmlns:a16="http://schemas.microsoft.com/office/drawing/2014/main" id="{571B35A4-53A8-473D-22D8-089295474D7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4137" y="5981494"/>
            <a:ext cx="2057032" cy="404888"/>
          </a:xfrm>
          <a:prstGeom prst="rect">
            <a:avLst/>
          </a:prstGeom>
        </p:spPr>
      </p:pic>
      <p:pic>
        <p:nvPicPr>
          <p:cNvPr id="7" name="Grafik 6" descr="Ein Bild, das Text, Schrift, Grafiken, Grafikdesign enthält.&#10;&#10;Automatisch generierte Beschreibung">
            <a:extLst>
              <a:ext uri="{FF2B5EF4-FFF2-40B4-BE49-F238E27FC236}">
                <a16:creationId xmlns:a16="http://schemas.microsoft.com/office/drawing/2014/main" id="{E4E48710-8CC1-D4E4-CF30-A49E85C497F7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91" y="4640966"/>
            <a:ext cx="2579618" cy="1855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7114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>
          <p15:clr>
            <a:srgbClr val="FBAE40"/>
          </p15:clr>
        </p15:guide>
        <p15:guide id="5" orient="horz" pos="4133">
          <p15:clr>
            <a:srgbClr val="FBAE40"/>
          </p15:clr>
        </p15:guide>
        <p15:guide id="6" orient="horz" pos="2976" userDrawn="1">
          <p15:clr>
            <a:srgbClr val="FBAE40"/>
          </p15:clr>
        </p15:guide>
        <p15:guide id="7" pos="3840">
          <p15:clr>
            <a:srgbClr val="FBAE40"/>
          </p15:clr>
        </p15:guide>
        <p15:guide id="17" orient="horz" pos="777">
          <p15:clr>
            <a:srgbClr val="FBAE40"/>
          </p15:clr>
        </p15:guide>
        <p15:guide id="18" orient="horz" pos="3566">
          <p15:clr>
            <a:srgbClr val="FBAE40"/>
          </p15:clr>
        </p15:guide>
        <p15:guide id="20" orient="horz" pos="2160">
          <p15:clr>
            <a:srgbClr val="FBAE40"/>
          </p15:clr>
        </p15:guide>
        <p15:guide id="21" pos="370">
          <p15:clr>
            <a:srgbClr val="FBAE40"/>
          </p15:clr>
        </p15:guide>
        <p15:guide id="22" orient="horz" pos="2260">
          <p15:clr>
            <a:srgbClr val="FBAE40"/>
          </p15:clr>
        </p15:guide>
        <p15:guide id="23" orient="horz" pos="686">
          <p15:clr>
            <a:srgbClr val="FBAE40"/>
          </p15:clr>
        </p15:guide>
        <p15:guide id="24" pos="7355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0B7DB6-D1FB-D581-DEA7-D2A2E665C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6BF411-FAA8-A3E8-D318-904EA17375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C101E7-A241-0A78-6AFB-93D7EB64AD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102C9-DE61-4CD8-AC35-112A0980813C}" type="datetimeFigureOut">
              <a:rPr lang="en-DE" smtClean="0"/>
              <a:t>27/02/2024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386535-AB8B-CDD1-E864-AE2683F486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230DE9-F26E-79F5-4FEA-33DBD40E3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D4223-C428-4A78-BABE-76E4307EAE7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6066656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87601A-58A1-3ADD-8730-71BBBF9338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1CDDDD-40AE-E4FF-7729-F97991A0FED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B142E5-390E-ACE0-C2FC-278D0C43D9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B38707-6D61-723B-60ED-E47042B94A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102C9-DE61-4CD8-AC35-112A0980813C}" type="datetimeFigureOut">
              <a:rPr lang="en-DE" smtClean="0"/>
              <a:t>27/02/2024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28A66D-3654-CDE0-8BC8-D17F3C0522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0A7BDA-F199-3C94-C2BF-79D40E830F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D4223-C428-4A78-BABE-76E4307EAE7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008038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CB3B1D-AB45-6EF7-34DA-45337E6A65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B64776-3C4B-3024-AA50-DB023D5093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467446-D4FB-518C-C438-2C4A8AE55E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36F2477-A91E-867E-3C63-D93B0D896E0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724B50E-FD6F-3239-5F4E-748ABBC70D2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E46B68B-877F-CB7A-D1CE-4DC39182EC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102C9-DE61-4CD8-AC35-112A0980813C}" type="datetimeFigureOut">
              <a:rPr lang="en-DE" smtClean="0"/>
              <a:t>27/02/2024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8F346B2-5346-BC9A-73E0-AB880994E1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608F704-7674-A35B-6408-9E2A6066FC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D4223-C428-4A78-BABE-76E4307EAE7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63449833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56105-E05E-796C-AEC2-A8D1ADB60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BFA7AF3-907C-7FB3-FB7F-D2FD85284C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102C9-DE61-4CD8-AC35-112A0980813C}" type="datetimeFigureOut">
              <a:rPr lang="en-DE" smtClean="0"/>
              <a:t>27/02/2024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7C8F88-C810-15B1-3D80-F6BCDA028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9D85CD-010E-A08C-0661-20942198A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D4223-C428-4A78-BABE-76E4307EAE7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5362137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32398FD-0BC1-98DB-D897-CBABB03251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102C9-DE61-4CD8-AC35-112A0980813C}" type="datetimeFigureOut">
              <a:rPr lang="en-DE" smtClean="0"/>
              <a:t>27/02/2024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CEE8D94-8A95-A025-627B-C31ECE75DB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C55AC7-EB44-F825-C0F3-B651F10D0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D4223-C428-4A78-BABE-76E4307EAE7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032927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BFDF16-4E47-276A-BC84-84EEAA3B62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A7EACC-6CD0-2322-335D-26A5D86E6E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42592B-C646-A7B6-E044-AAA72F6CDD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314E5C-87F7-5D79-D60B-B1BC449C6F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102C9-DE61-4CD8-AC35-112A0980813C}" type="datetimeFigureOut">
              <a:rPr lang="en-DE" smtClean="0"/>
              <a:t>27/02/2024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9F34A1-783F-2921-39EB-9472C8D82A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7AA442-E98D-11FF-3C0A-97B6B4312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D4223-C428-4A78-BABE-76E4307EAE7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4734699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C7ECC-500E-E948-CE54-A0F50E1D65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63F17E9-FDE1-1EC4-123C-2D2AF747F13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60B540-D152-5B03-C116-8EF11DB7E7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779D09-FE91-5314-23CD-6F9F47375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102C9-DE61-4CD8-AC35-112A0980813C}" type="datetimeFigureOut">
              <a:rPr lang="en-DE" smtClean="0"/>
              <a:t>27/02/2024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8C3BC8-5F60-4ED5-5056-C57FB0179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358A24-71AD-C84C-32C5-F0A5C98436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D4223-C428-4A78-BABE-76E4307EAE7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6896589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A2C358-2098-8616-017C-29E181696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9103066-01A6-9C7C-12B1-762E12568A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B3F1B0-56D5-D2C3-D5CE-D5275E4B6D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102C9-DE61-4CD8-AC35-112A0980813C}" type="datetimeFigureOut">
              <a:rPr lang="en-DE" smtClean="0"/>
              <a:t>27/02/2024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C6B9C4-A53E-FD21-F0D5-F0DC1184E4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496816-9FAF-B187-2968-9419E962A0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D4223-C428-4A78-BABE-76E4307EAE7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7949359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BA7F31A-C998-C3A9-984F-8B61E051FE2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98A390B-F3F8-10F2-A1E3-B4180B6535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CC6206-0BD8-D7A9-C68E-363DF49590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102C9-DE61-4CD8-AC35-112A0980813C}" type="datetimeFigureOut">
              <a:rPr lang="en-DE" smtClean="0"/>
              <a:t>27/02/2024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D4D83D-2AE7-B91A-04D1-8D18CF8EEA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0D6AC1-EF21-C83E-5871-B7E7B7315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D4223-C428-4A78-BABE-76E4307EAE7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83716658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elfolie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fik 13" descr="Ein Bild, das lila, violett, Farbigkeit, Magenta enthält.&#10;&#10;Automatisch generierte Beschreibung">
            <a:extLst>
              <a:ext uri="{FF2B5EF4-FFF2-40B4-BE49-F238E27FC236}">
                <a16:creationId xmlns:a16="http://schemas.microsoft.com/office/drawing/2014/main" id="{66F19046-249B-EF1A-3DDA-705A8BBECE5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" y="0"/>
            <a:ext cx="12191029" cy="6858000"/>
          </a:xfrm>
          <a:prstGeom prst="rect">
            <a:avLst/>
          </a:prstGeom>
        </p:spPr>
      </p:pic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CD3BC99-1501-9A6E-EA25-76924A43CB48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515079" y="1208309"/>
            <a:ext cx="6212340" cy="325785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spcBef>
                <a:spcPts val="300"/>
              </a:spcBef>
              <a:spcAft>
                <a:spcPts val="600"/>
              </a:spcAft>
              <a:defRPr sz="18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Referentenname</a:t>
            </a:r>
          </a:p>
          <a:p>
            <a:pPr lvl="0"/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3FE4D742-4AC2-9F56-6B2A-EAFD950DDCA0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508833" y="151100"/>
            <a:ext cx="11142243" cy="1007559"/>
          </a:xfrm>
          <a:prstGeom prst="rect">
            <a:avLst/>
          </a:prstGeom>
          <a:noFill/>
          <a:effectLst>
            <a:softEdge rad="317500"/>
          </a:effectLst>
        </p:spPr>
        <p:txBody>
          <a:bodyPr anchor="ctr" anchorCtr="0"/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Präsentationstitel eingeben</a:t>
            </a:r>
          </a:p>
        </p:txBody>
      </p:sp>
      <p:sp>
        <p:nvSpPr>
          <p:cNvPr id="9" name="Textplatzhalter 3">
            <a:extLst>
              <a:ext uri="{FF2B5EF4-FFF2-40B4-BE49-F238E27FC236}">
                <a16:creationId xmlns:a16="http://schemas.microsoft.com/office/drawing/2014/main" id="{59D2F814-9087-CD61-B36A-B95223C007D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6010" y="1565943"/>
            <a:ext cx="6211409" cy="325785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spcBef>
                <a:spcPts val="300"/>
              </a:spcBef>
              <a:spcAft>
                <a:spcPts val="600"/>
              </a:spcAft>
              <a:defRPr sz="18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Firma</a:t>
            </a:r>
          </a:p>
          <a:p>
            <a:pPr lvl="0"/>
            <a:endParaRPr lang="de-DE" dirty="0"/>
          </a:p>
        </p:txBody>
      </p: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7C4034C1-35C7-466D-D62B-F7B70733EE48}"/>
              </a:ext>
            </a:extLst>
          </p:cNvPr>
          <p:cNvGrpSpPr/>
          <p:nvPr userDrawn="1"/>
        </p:nvGrpSpPr>
        <p:grpSpPr>
          <a:xfrm>
            <a:off x="9496961" y="4164637"/>
            <a:ext cx="2395002" cy="2395002"/>
            <a:chOff x="9221273" y="3888949"/>
            <a:chExt cx="2670690" cy="2670690"/>
          </a:xfrm>
        </p:grpSpPr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226B0B39-3AD2-6FDE-E097-22CEBC60B544}"/>
                </a:ext>
              </a:extLst>
            </p:cNvPr>
            <p:cNvSpPr/>
            <p:nvPr userDrawn="1"/>
          </p:nvSpPr>
          <p:spPr>
            <a:xfrm>
              <a:off x="9221273" y="3888949"/>
              <a:ext cx="2670690" cy="2670690"/>
            </a:xfrm>
            <a:prstGeom prst="rect">
              <a:avLst/>
            </a:prstGeom>
            <a:solidFill>
              <a:schemeClr val="accent3"/>
            </a:solidFill>
            <a:ln w="9525">
              <a:noFill/>
            </a:ln>
            <a:effectLst>
              <a:outerShdw blurRad="127000" sx="102000" sy="102000" algn="ctr" rotWithShape="0">
                <a:schemeClr val="accent6">
                  <a:alpha val="2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3" name="Grafik 2">
              <a:extLst>
                <a:ext uri="{FF2B5EF4-FFF2-40B4-BE49-F238E27FC236}">
                  <a16:creationId xmlns:a16="http://schemas.microsoft.com/office/drawing/2014/main" id="{F1CEC11C-6A23-0979-C4EB-5396D6FE9B6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68461" y="4105346"/>
              <a:ext cx="606188" cy="606188"/>
            </a:xfrm>
            <a:prstGeom prst="rect">
              <a:avLst/>
            </a:prstGeom>
          </p:spPr>
        </p:pic>
        <p:pic>
          <p:nvPicPr>
            <p:cNvPr id="28" name="Grafik 27" descr="Ein Bild, das Text, Schrift, Grafiken, Typografie enthält.&#10;&#10;Automatisch generierte Beschreibung">
              <a:extLst>
                <a:ext uri="{FF2B5EF4-FFF2-40B4-BE49-F238E27FC236}">
                  <a16:creationId xmlns:a16="http://schemas.microsoft.com/office/drawing/2014/main" id="{571B35A4-53A8-473D-22D8-089295474D7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8460"/>
            <a:stretch/>
          </p:blipFill>
          <p:spPr>
            <a:xfrm>
              <a:off x="9414137" y="6177702"/>
              <a:ext cx="2057032" cy="208680"/>
            </a:xfrm>
            <a:prstGeom prst="rect">
              <a:avLst/>
            </a:prstGeom>
          </p:spPr>
        </p:pic>
        <p:pic>
          <p:nvPicPr>
            <p:cNvPr id="5" name="Grafik 4" descr="Ein Bild, das Schrift, Text, Grafiken, Grafikdesign enthält.&#10;&#10;Automatisch generierte Beschreibung">
              <a:extLst>
                <a:ext uri="{FF2B5EF4-FFF2-40B4-BE49-F238E27FC236}">
                  <a16:creationId xmlns:a16="http://schemas.microsoft.com/office/drawing/2014/main" id="{E4E27AA5-CEC1-F5ED-EFCD-5D0395D1123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01138" y="5050832"/>
              <a:ext cx="2178493" cy="563243"/>
            </a:xfrm>
            <a:prstGeom prst="rect">
              <a:avLst/>
            </a:prstGeom>
          </p:spPr>
        </p:pic>
        <p:pic>
          <p:nvPicPr>
            <p:cNvPr id="12" name="Grafik 11" descr="Ein Bild, das Text, Schrift, Grafiken, Screenshot enthält.&#10;&#10;Automatisch generierte Beschreibung">
              <a:extLst>
                <a:ext uri="{FF2B5EF4-FFF2-40B4-BE49-F238E27FC236}">
                  <a16:creationId xmlns:a16="http://schemas.microsoft.com/office/drawing/2014/main" id="{5355018B-21E1-7CC1-F2BA-6A8A83AD616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r="37141" b="64105"/>
            <a:stretch/>
          </p:blipFill>
          <p:spPr>
            <a:xfrm>
              <a:off x="9414137" y="5978822"/>
              <a:ext cx="933738" cy="1988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892370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>
          <p15:clr>
            <a:srgbClr val="FBAE40"/>
          </p15:clr>
        </p15:guide>
        <p15:guide id="5" orient="horz" pos="4133">
          <p15:clr>
            <a:srgbClr val="FBAE40"/>
          </p15:clr>
        </p15:guide>
        <p15:guide id="6" orient="horz" pos="2976">
          <p15:clr>
            <a:srgbClr val="FBAE40"/>
          </p15:clr>
        </p15:guide>
        <p15:guide id="7" pos="3840">
          <p15:clr>
            <a:srgbClr val="FBAE40"/>
          </p15:clr>
        </p15:guide>
        <p15:guide id="17" orient="horz" pos="777">
          <p15:clr>
            <a:srgbClr val="FBAE40"/>
          </p15:clr>
        </p15:guide>
        <p15:guide id="18" orient="horz" pos="3566">
          <p15:clr>
            <a:srgbClr val="FBAE40"/>
          </p15:clr>
        </p15:guide>
        <p15:guide id="20" orient="horz" pos="2160">
          <p15:clr>
            <a:srgbClr val="FBAE40"/>
          </p15:clr>
        </p15:guide>
        <p15:guide id="21" pos="393">
          <p15:clr>
            <a:srgbClr val="FBAE40"/>
          </p15:clr>
        </p15:guide>
        <p15:guide id="22" orient="horz" pos="2260">
          <p15:clr>
            <a:srgbClr val="FBAE40"/>
          </p15:clr>
        </p15:guide>
        <p15:guide id="23" orient="horz" pos="686">
          <p15:clr>
            <a:srgbClr val="FBAE40"/>
          </p15:clr>
        </p15:guide>
        <p15:guide id="24" pos="7355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sverzeichn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Ein Bild, das Dunkelheit, Himmel, Licht, Auto enthält.&#10;&#10;Automatisch generierte Beschreibung">
            <a:extLst>
              <a:ext uri="{FF2B5EF4-FFF2-40B4-BE49-F238E27FC236}">
                <a16:creationId xmlns:a16="http://schemas.microsoft.com/office/drawing/2014/main" id="{AD2B1B0A-5D40-6DE3-4CDC-14B69BBA6D5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50" b="5448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11" name="Textplatzhalter 7">
            <a:extLst>
              <a:ext uri="{FF2B5EF4-FFF2-40B4-BE49-F238E27FC236}">
                <a16:creationId xmlns:a16="http://schemas.microsoft.com/office/drawing/2014/main" id="{FB4F0257-AE55-0D86-3195-883F1BEEC5ED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515939" y="152400"/>
            <a:ext cx="7527924" cy="685800"/>
          </a:xfrm>
          <a:prstGeom prst="rect">
            <a:avLst/>
          </a:prstGeom>
        </p:spPr>
        <p:txBody>
          <a:bodyPr bIns="0" anchor="ctr" anchorCtr="0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400" b="0" cap="all" baseline="0">
                <a:solidFill>
                  <a:schemeClr val="bg1"/>
                </a:solidFill>
                <a:latin typeface="+mj-lt"/>
              </a:defRPr>
            </a:lvl1pPr>
            <a:lvl2pPr algn="r">
              <a:defRPr sz="2400">
                <a:solidFill>
                  <a:srgbClr val="DE7008"/>
                </a:solidFill>
                <a:latin typeface="+mj-lt"/>
              </a:defRPr>
            </a:lvl2pPr>
            <a:lvl3pPr algn="r">
              <a:defRPr sz="2400">
                <a:solidFill>
                  <a:srgbClr val="DE7008"/>
                </a:solidFill>
                <a:latin typeface="+mj-lt"/>
              </a:defRPr>
            </a:lvl3pPr>
            <a:lvl4pPr algn="r">
              <a:defRPr sz="2400">
                <a:solidFill>
                  <a:srgbClr val="DE7008"/>
                </a:solidFill>
                <a:latin typeface="+mj-lt"/>
              </a:defRPr>
            </a:lvl4pPr>
            <a:lvl5pPr algn="r">
              <a:defRPr sz="2400">
                <a:solidFill>
                  <a:srgbClr val="DE7008"/>
                </a:solidFill>
                <a:latin typeface="+mj-lt"/>
              </a:defRPr>
            </a:lvl5pPr>
          </a:lstStyle>
          <a:p>
            <a:pPr lvl="0"/>
            <a:r>
              <a:rPr lang="de-DE" dirty="0"/>
              <a:t>Inhaltsverzeichnis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939AC154-A61D-3058-529F-FA06AFD39E41}"/>
              </a:ext>
            </a:extLst>
          </p:cNvPr>
          <p:cNvSpPr/>
          <p:nvPr userDrawn="1"/>
        </p:nvSpPr>
        <p:spPr>
          <a:xfrm flipV="1">
            <a:off x="8336924" y="5755861"/>
            <a:ext cx="3855076" cy="1389323"/>
          </a:xfrm>
          <a:prstGeom prst="rect">
            <a:avLst/>
          </a:prstGeom>
          <a:solidFill>
            <a:schemeClr val="accent6">
              <a:alpha val="10000"/>
            </a:schemeClr>
          </a:solidFill>
          <a:ln w="9525">
            <a:noFill/>
          </a:ln>
          <a:effectLst>
            <a:softEdge rad="254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endParaRPr lang="de-DE"/>
          </a:p>
        </p:txBody>
      </p:sp>
      <p:sp>
        <p:nvSpPr>
          <p:cNvPr id="15" name="Fußzeilenplatzhalter 4">
            <a:extLst>
              <a:ext uri="{FF2B5EF4-FFF2-40B4-BE49-F238E27FC236}">
                <a16:creationId xmlns:a16="http://schemas.microsoft.com/office/drawing/2014/main" id="{D0843323-B0B3-DE77-003D-7A80E68698FB}"/>
              </a:ext>
            </a:extLst>
          </p:cNvPr>
          <p:cNvSpPr txBox="1">
            <a:spLocks/>
          </p:cNvSpPr>
          <p:nvPr userDrawn="1"/>
        </p:nvSpPr>
        <p:spPr>
          <a:xfrm>
            <a:off x="423974" y="6430711"/>
            <a:ext cx="3335217" cy="3903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de-DE" sz="900" b="0" i="0" dirty="0">
                <a:solidFill>
                  <a:schemeClr val="bg1"/>
                </a:solidFill>
                <a:latin typeface="+mn-lt"/>
                <a:cs typeface="Helvetica Light"/>
              </a:rPr>
              <a:t>© DSAG | Seite </a:t>
            </a:r>
            <a:fld id="{DA91E406-5084-3248-8911-C7B8CABF8078}" type="slidenum">
              <a:rPr lang="de-DE" sz="900" b="0" i="0" dirty="0">
                <a:solidFill>
                  <a:schemeClr val="bg1"/>
                </a:solidFill>
                <a:latin typeface="+mn-lt"/>
                <a:cs typeface="Helvetica Light"/>
              </a:rPr>
              <a:pPr algn="l"/>
              <a:t>‹#›</a:t>
            </a:fld>
            <a:r>
              <a:rPr lang="de-DE" sz="900" b="0" i="0" dirty="0">
                <a:solidFill>
                  <a:schemeClr val="bg1"/>
                </a:solidFill>
                <a:latin typeface="+mn-lt"/>
                <a:cs typeface="Helvetica Light"/>
              </a:rPr>
              <a:t> | </a:t>
            </a:r>
            <a:fld id="{F7A57CAC-9BE6-984A-ACA0-6397C7AD78FB}" type="datetime4">
              <a:rPr lang="de-DE" sz="900" b="0" i="0" smtClean="0">
                <a:solidFill>
                  <a:schemeClr val="bg1"/>
                </a:solidFill>
                <a:latin typeface="+mn-lt"/>
                <a:cs typeface="Helvetica Light"/>
              </a:rPr>
              <a:pPr algn="l"/>
              <a:t>27. Februar 2024</a:t>
            </a:fld>
            <a:endParaRPr lang="de-DE" sz="900" b="0" i="0" dirty="0">
              <a:solidFill>
                <a:schemeClr val="bg1"/>
              </a:solidFill>
              <a:latin typeface="+mn-lt"/>
              <a:cs typeface="Helvetica Light"/>
            </a:endParaRPr>
          </a:p>
        </p:txBody>
      </p:sp>
      <p:sp>
        <p:nvSpPr>
          <p:cNvPr id="59" name="Textplatzhalter 2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1127125" y="1514466"/>
            <a:ext cx="6916738" cy="4654550"/>
          </a:xfrm>
          <a:prstGeom prst="rect">
            <a:avLst/>
          </a:prstGeom>
        </p:spPr>
        <p:txBody>
          <a:bodyPr/>
          <a:lstStyle>
            <a:lvl1pPr marL="457200" marR="0" indent="-457200" algn="l" defTabSz="916494" rtl="0" eaLnBrk="1" fontAlgn="base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bg1"/>
              </a:buClr>
              <a:buSzTx/>
              <a:buFont typeface="+mj-lt"/>
              <a:buAutoNum type="arabicPeriod"/>
              <a:tabLst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Font typeface="Symbol" panose="05050102010706020507" pitchFamily="18" charset="2"/>
              <a:buNone/>
              <a:defRPr/>
            </a:lvl2pPr>
            <a:lvl3pPr marL="914377" indent="0">
              <a:buFont typeface="Symbol" panose="05050102010706020507" pitchFamily="18" charset="2"/>
              <a:buNone/>
              <a:defRPr/>
            </a:lvl3pPr>
            <a:lvl4pPr marL="1371566" indent="0">
              <a:buFont typeface="Symbol" panose="05050102010706020507" pitchFamily="18" charset="2"/>
              <a:buNone/>
              <a:defRPr/>
            </a:lvl4pPr>
          </a:lstStyle>
          <a:p>
            <a:pPr lvl="0"/>
            <a:r>
              <a:rPr lang="de-DE" dirty="0"/>
              <a:t>Thema, Arial, 22 </a:t>
            </a:r>
            <a:r>
              <a:rPr lang="de-DE" dirty="0" err="1"/>
              <a:t>pt</a:t>
            </a:r>
            <a:endParaRPr lang="de-DE" dirty="0"/>
          </a:p>
          <a:p>
            <a:pPr lvl="0"/>
            <a:r>
              <a:rPr lang="de-DE" dirty="0"/>
              <a:t>Thema, Arial, 22 </a:t>
            </a:r>
            <a:r>
              <a:rPr lang="de-DE" dirty="0" err="1"/>
              <a:t>pt</a:t>
            </a:r>
            <a:endParaRPr lang="de-DE" dirty="0"/>
          </a:p>
          <a:p>
            <a:pPr lvl="0"/>
            <a:r>
              <a:rPr lang="de-DE" dirty="0"/>
              <a:t>Thema, Arial, 22 </a:t>
            </a:r>
            <a:r>
              <a:rPr lang="de-DE" dirty="0" err="1"/>
              <a:t>pt</a:t>
            </a:r>
            <a:endParaRPr lang="de-DE" dirty="0"/>
          </a:p>
          <a:p>
            <a:pPr marL="457200" marR="0" lvl="0" indent="-457200" algn="l" defTabSz="916494" rtl="0" eaLnBrk="1" fontAlgn="base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bg1"/>
              </a:buClr>
              <a:buSzTx/>
              <a:buFont typeface="+mj-lt"/>
              <a:buAutoNum type="arabicPeriod"/>
              <a:tabLst/>
              <a:defRPr/>
            </a:pPr>
            <a:r>
              <a:rPr lang="de-DE" dirty="0"/>
              <a:t>Thema, Arial, 22 </a:t>
            </a:r>
            <a:r>
              <a:rPr lang="de-DE" dirty="0" err="1"/>
              <a:t>pt</a:t>
            </a:r>
            <a:endParaRPr lang="de-DE" dirty="0"/>
          </a:p>
          <a:p>
            <a:pPr marL="457200" marR="0" lvl="0" indent="-457200" algn="l" defTabSz="916494" rtl="0" eaLnBrk="1" fontAlgn="base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bg1"/>
              </a:buClr>
              <a:buSzTx/>
              <a:buFont typeface="+mj-lt"/>
              <a:buAutoNum type="arabicPeriod"/>
              <a:tabLst/>
              <a:defRPr/>
            </a:pPr>
            <a:r>
              <a:rPr lang="de-DE" dirty="0"/>
              <a:t>Thema, Arial, 22 </a:t>
            </a:r>
            <a:r>
              <a:rPr lang="de-DE" dirty="0" err="1"/>
              <a:t>pt</a:t>
            </a:r>
            <a:endParaRPr lang="de-DE" dirty="0"/>
          </a:p>
          <a:p>
            <a:pPr marL="457200" marR="0" lvl="0" indent="-457200" algn="l" defTabSz="916494" rtl="0" eaLnBrk="1" fontAlgn="base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bg1"/>
              </a:buClr>
              <a:buSzTx/>
              <a:buFont typeface="+mj-lt"/>
              <a:buAutoNum type="arabicPeriod"/>
              <a:tabLst/>
              <a:defRPr/>
            </a:pPr>
            <a:r>
              <a:rPr lang="de-DE" dirty="0"/>
              <a:t>Thema, Arial, 22 </a:t>
            </a:r>
            <a:r>
              <a:rPr lang="de-DE" dirty="0" err="1"/>
              <a:t>pt</a:t>
            </a:r>
            <a:endParaRPr lang="de-DE" dirty="0"/>
          </a:p>
          <a:p>
            <a:pPr marL="457200" marR="0" lvl="0" indent="-457200" algn="l" defTabSz="916494" rtl="0" eaLnBrk="1" fontAlgn="base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bg1"/>
              </a:buClr>
              <a:buSzTx/>
              <a:buFont typeface="+mj-lt"/>
              <a:buAutoNum type="arabicPeriod"/>
              <a:tabLst/>
              <a:defRPr/>
            </a:pPr>
            <a:r>
              <a:rPr lang="de-DE" dirty="0"/>
              <a:t>Thema, Arial, 22 </a:t>
            </a:r>
            <a:r>
              <a:rPr lang="de-DE" dirty="0" err="1"/>
              <a:t>pt</a:t>
            </a:r>
            <a:endParaRPr lang="de-DE" dirty="0"/>
          </a:p>
          <a:p>
            <a:pPr lvl="0"/>
            <a:endParaRPr lang="de-DE" dirty="0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4BA132A3-6EEB-7851-D02D-4B65195148D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0850" y="6271407"/>
            <a:ext cx="2479859" cy="224220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1553D856-750F-D391-E3A3-D60FD24F135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0672" y="6111316"/>
            <a:ext cx="569256" cy="544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6526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 orient="horz" pos="96" userDrawn="1">
          <p15:clr>
            <a:srgbClr val="FBAE40"/>
          </p15:clr>
        </p15:guide>
        <p15:guide id="5" orient="horz" pos="527" userDrawn="1">
          <p15:clr>
            <a:srgbClr val="FBAE40"/>
          </p15:clr>
        </p15:guide>
        <p15:guide id="6" pos="710" userDrawn="1">
          <p15:clr>
            <a:srgbClr val="FBAE40"/>
          </p15:clr>
        </p15:guide>
        <p15:guide id="7" pos="393" userDrawn="1">
          <p15:clr>
            <a:srgbClr val="FBAE40"/>
          </p15:clr>
        </p15:guide>
        <p15:guide id="8" pos="461" userDrawn="1">
          <p15:clr>
            <a:srgbClr val="FBAE40"/>
          </p15:clr>
        </p15:guide>
        <p15:guide id="9" pos="7491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sverzeichn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Blau, lila, Farbigkeit, Majorelle Blue enthält.&#10;&#10;Automatisch generierte Beschreibung">
            <a:extLst>
              <a:ext uri="{FF2B5EF4-FFF2-40B4-BE49-F238E27FC236}">
                <a16:creationId xmlns:a16="http://schemas.microsoft.com/office/drawing/2014/main" id="{B5F771AC-2A63-986B-2B5A-C3730D8B331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72" r="163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extplatzhalter 7">
            <a:extLst>
              <a:ext uri="{FF2B5EF4-FFF2-40B4-BE49-F238E27FC236}">
                <a16:creationId xmlns:a16="http://schemas.microsoft.com/office/drawing/2014/main" id="{FB4F0257-AE55-0D86-3195-883F1BEEC5ED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515939" y="152400"/>
            <a:ext cx="7527924" cy="685800"/>
          </a:xfrm>
          <a:prstGeom prst="rect">
            <a:avLst/>
          </a:prstGeom>
        </p:spPr>
        <p:txBody>
          <a:bodyPr bIns="0" anchor="ctr" anchorCtr="0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400" b="0" cap="all" baseline="0">
                <a:solidFill>
                  <a:schemeClr val="bg1"/>
                </a:solidFill>
                <a:latin typeface="+mj-lt"/>
              </a:defRPr>
            </a:lvl1pPr>
            <a:lvl2pPr algn="r">
              <a:defRPr sz="2400">
                <a:solidFill>
                  <a:srgbClr val="DE7008"/>
                </a:solidFill>
                <a:latin typeface="+mj-lt"/>
              </a:defRPr>
            </a:lvl2pPr>
            <a:lvl3pPr algn="r">
              <a:defRPr sz="2400">
                <a:solidFill>
                  <a:srgbClr val="DE7008"/>
                </a:solidFill>
                <a:latin typeface="+mj-lt"/>
              </a:defRPr>
            </a:lvl3pPr>
            <a:lvl4pPr algn="r">
              <a:defRPr sz="2400">
                <a:solidFill>
                  <a:srgbClr val="DE7008"/>
                </a:solidFill>
                <a:latin typeface="+mj-lt"/>
              </a:defRPr>
            </a:lvl4pPr>
            <a:lvl5pPr algn="r">
              <a:defRPr sz="2400">
                <a:solidFill>
                  <a:srgbClr val="DE7008"/>
                </a:solidFill>
                <a:latin typeface="+mj-lt"/>
              </a:defRPr>
            </a:lvl5pPr>
          </a:lstStyle>
          <a:p>
            <a:pPr lvl="0"/>
            <a:r>
              <a:rPr lang="de-DE" dirty="0"/>
              <a:t>Inhaltsverzeichnis</a:t>
            </a:r>
          </a:p>
        </p:txBody>
      </p:sp>
      <p:sp>
        <p:nvSpPr>
          <p:cNvPr id="15" name="Fußzeilenplatzhalter 4">
            <a:extLst>
              <a:ext uri="{FF2B5EF4-FFF2-40B4-BE49-F238E27FC236}">
                <a16:creationId xmlns:a16="http://schemas.microsoft.com/office/drawing/2014/main" id="{D0843323-B0B3-DE77-003D-7A80E68698FB}"/>
              </a:ext>
            </a:extLst>
          </p:cNvPr>
          <p:cNvSpPr txBox="1">
            <a:spLocks/>
          </p:cNvSpPr>
          <p:nvPr userDrawn="1"/>
        </p:nvSpPr>
        <p:spPr>
          <a:xfrm>
            <a:off x="423974" y="6430711"/>
            <a:ext cx="3335217" cy="3903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de-DE" sz="900" b="0" i="0" dirty="0">
                <a:solidFill>
                  <a:schemeClr val="bg1"/>
                </a:solidFill>
                <a:latin typeface="+mn-lt"/>
                <a:cs typeface="Helvetica Light"/>
              </a:rPr>
              <a:t>© DSAG | Seite </a:t>
            </a:r>
            <a:fld id="{DA91E406-5084-3248-8911-C7B8CABF8078}" type="slidenum">
              <a:rPr lang="de-DE" sz="900" b="0" i="0" dirty="0">
                <a:solidFill>
                  <a:schemeClr val="bg1"/>
                </a:solidFill>
                <a:latin typeface="+mn-lt"/>
                <a:cs typeface="Helvetica Light"/>
              </a:rPr>
              <a:pPr algn="l"/>
              <a:t>‹#›</a:t>
            </a:fld>
            <a:r>
              <a:rPr lang="de-DE" sz="900" b="0" i="0" dirty="0">
                <a:solidFill>
                  <a:schemeClr val="bg1"/>
                </a:solidFill>
                <a:latin typeface="+mn-lt"/>
                <a:cs typeface="Helvetica Light"/>
              </a:rPr>
              <a:t> | </a:t>
            </a:r>
            <a:fld id="{F7A57CAC-9BE6-984A-ACA0-6397C7AD78FB}" type="datetime4">
              <a:rPr lang="de-DE" sz="900" b="0" i="0" smtClean="0">
                <a:solidFill>
                  <a:schemeClr val="bg1"/>
                </a:solidFill>
                <a:latin typeface="+mn-lt"/>
                <a:cs typeface="Helvetica Light"/>
              </a:rPr>
              <a:pPr algn="l"/>
              <a:t>27. Februar 2024</a:t>
            </a:fld>
            <a:endParaRPr lang="de-DE" sz="900" b="0" i="0" dirty="0">
              <a:solidFill>
                <a:schemeClr val="bg1"/>
              </a:solidFill>
              <a:latin typeface="+mn-lt"/>
              <a:cs typeface="Helvetica Light"/>
            </a:endParaRPr>
          </a:p>
        </p:txBody>
      </p:sp>
      <p:sp>
        <p:nvSpPr>
          <p:cNvPr id="59" name="Textplatzhalter 2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731838" y="1514466"/>
            <a:ext cx="7312025" cy="4654550"/>
          </a:xfrm>
          <a:prstGeom prst="rect">
            <a:avLst/>
          </a:prstGeom>
        </p:spPr>
        <p:txBody>
          <a:bodyPr/>
          <a:lstStyle>
            <a:lvl1pPr marL="457200" marR="0" indent="-457200" algn="l" defTabSz="916494" rtl="0" eaLnBrk="1" fontAlgn="base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bg1"/>
              </a:buClr>
              <a:buSzTx/>
              <a:buFont typeface="+mj-lt"/>
              <a:buAutoNum type="arabicPeriod"/>
              <a:tabLst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Font typeface="Symbol" panose="05050102010706020507" pitchFamily="18" charset="2"/>
              <a:buNone/>
              <a:defRPr/>
            </a:lvl2pPr>
            <a:lvl3pPr marL="914377" indent="0">
              <a:buFont typeface="Symbol" panose="05050102010706020507" pitchFamily="18" charset="2"/>
              <a:buNone/>
              <a:defRPr/>
            </a:lvl3pPr>
            <a:lvl4pPr marL="1371566" indent="0">
              <a:buFont typeface="Symbol" panose="05050102010706020507" pitchFamily="18" charset="2"/>
              <a:buNone/>
              <a:defRPr/>
            </a:lvl4pPr>
          </a:lstStyle>
          <a:p>
            <a:pPr lvl="0"/>
            <a:r>
              <a:rPr lang="de-DE" dirty="0"/>
              <a:t>Thema, Arial, 22 </a:t>
            </a:r>
            <a:r>
              <a:rPr lang="de-DE" dirty="0" err="1"/>
              <a:t>pt</a:t>
            </a:r>
            <a:endParaRPr lang="de-DE" dirty="0"/>
          </a:p>
          <a:p>
            <a:pPr lvl="0"/>
            <a:r>
              <a:rPr lang="de-DE" dirty="0"/>
              <a:t>Thema, Arial, 22 </a:t>
            </a:r>
            <a:r>
              <a:rPr lang="de-DE" dirty="0" err="1"/>
              <a:t>pt</a:t>
            </a:r>
            <a:endParaRPr lang="de-DE" dirty="0"/>
          </a:p>
          <a:p>
            <a:pPr lvl="0"/>
            <a:r>
              <a:rPr lang="de-DE" dirty="0"/>
              <a:t>Thema, Arial, 22 </a:t>
            </a:r>
            <a:r>
              <a:rPr lang="de-DE" dirty="0" err="1"/>
              <a:t>pt</a:t>
            </a:r>
            <a:endParaRPr lang="de-DE" dirty="0"/>
          </a:p>
          <a:p>
            <a:pPr marL="457200" marR="0" lvl="0" indent="-457200" algn="l" defTabSz="916494" rtl="0" eaLnBrk="1" fontAlgn="base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bg1"/>
              </a:buClr>
              <a:buSzTx/>
              <a:buFont typeface="+mj-lt"/>
              <a:buAutoNum type="arabicPeriod"/>
              <a:tabLst/>
              <a:defRPr/>
            </a:pPr>
            <a:r>
              <a:rPr lang="de-DE" dirty="0"/>
              <a:t>Thema, Arial, 22 </a:t>
            </a:r>
            <a:r>
              <a:rPr lang="de-DE" dirty="0" err="1"/>
              <a:t>pt</a:t>
            </a:r>
            <a:endParaRPr lang="de-DE" dirty="0"/>
          </a:p>
          <a:p>
            <a:pPr marL="457200" marR="0" lvl="0" indent="-457200" algn="l" defTabSz="916494" rtl="0" eaLnBrk="1" fontAlgn="base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bg1"/>
              </a:buClr>
              <a:buSzTx/>
              <a:buFont typeface="+mj-lt"/>
              <a:buAutoNum type="arabicPeriod"/>
              <a:tabLst/>
              <a:defRPr/>
            </a:pPr>
            <a:r>
              <a:rPr lang="de-DE" dirty="0"/>
              <a:t>Thema, Arial, 22 </a:t>
            </a:r>
            <a:r>
              <a:rPr lang="de-DE" dirty="0" err="1"/>
              <a:t>pt</a:t>
            </a:r>
            <a:endParaRPr lang="de-DE" dirty="0"/>
          </a:p>
          <a:p>
            <a:pPr marL="457200" marR="0" lvl="0" indent="-457200" algn="l" defTabSz="916494" rtl="0" eaLnBrk="1" fontAlgn="base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bg1"/>
              </a:buClr>
              <a:buSzTx/>
              <a:buFont typeface="+mj-lt"/>
              <a:buAutoNum type="arabicPeriod"/>
              <a:tabLst/>
              <a:defRPr/>
            </a:pPr>
            <a:r>
              <a:rPr lang="de-DE" dirty="0"/>
              <a:t>Thema, Arial, 22 </a:t>
            </a:r>
            <a:r>
              <a:rPr lang="de-DE" dirty="0" err="1"/>
              <a:t>pt</a:t>
            </a:r>
            <a:endParaRPr lang="de-DE" dirty="0"/>
          </a:p>
          <a:p>
            <a:pPr marL="457200" marR="0" lvl="0" indent="-457200" algn="l" defTabSz="916494" rtl="0" eaLnBrk="1" fontAlgn="base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bg1"/>
              </a:buClr>
              <a:buSzTx/>
              <a:buFont typeface="+mj-lt"/>
              <a:buAutoNum type="arabicPeriod"/>
              <a:tabLst/>
              <a:defRPr/>
            </a:pPr>
            <a:r>
              <a:rPr lang="de-DE" dirty="0"/>
              <a:t>Thema, Arial, 22 </a:t>
            </a:r>
            <a:r>
              <a:rPr lang="de-DE" dirty="0" err="1"/>
              <a:t>pt</a:t>
            </a:r>
            <a:endParaRPr lang="de-DE" dirty="0"/>
          </a:p>
          <a:p>
            <a:pPr lvl="0"/>
            <a:endParaRPr lang="de-DE" dirty="0"/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1553D856-750F-D391-E3A3-D60FD24F135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0672" y="6111316"/>
            <a:ext cx="569256" cy="544403"/>
          </a:xfrm>
          <a:prstGeom prst="rect">
            <a:avLst/>
          </a:prstGeom>
        </p:spPr>
      </p:pic>
      <p:pic>
        <p:nvPicPr>
          <p:cNvPr id="3" name="Grafik 2" descr="Ein Bild, das Schrift, Text, Grafiken, Grafikdesign enthält.&#10;&#10;Automatisch generierte Beschreibung">
            <a:extLst>
              <a:ext uri="{FF2B5EF4-FFF2-40B4-BE49-F238E27FC236}">
                <a16:creationId xmlns:a16="http://schemas.microsoft.com/office/drawing/2014/main" id="{01A59D5A-6691-3073-F2D8-4D917697A49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278" y="6276671"/>
            <a:ext cx="2416413" cy="433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7160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 orient="horz" pos="96">
          <p15:clr>
            <a:srgbClr val="FBAE40"/>
          </p15:clr>
        </p15:guide>
        <p15:guide id="5" orient="horz" pos="527">
          <p15:clr>
            <a:srgbClr val="FBAE40"/>
          </p15:clr>
        </p15:guide>
        <p15:guide id="6" pos="710">
          <p15:clr>
            <a:srgbClr val="FBAE40"/>
          </p15:clr>
        </p15:guide>
        <p15:guide id="7" pos="393">
          <p15:clr>
            <a:srgbClr val="FBAE40"/>
          </p15:clr>
        </p15:guide>
        <p15:guide id="8" pos="461">
          <p15:clr>
            <a:srgbClr val="FBAE40"/>
          </p15:clr>
        </p15:guide>
        <p15:guide id="9" pos="749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Blau, lila, Farbigkeit, Majorelle Blue enthält.&#10;&#10;Automatisch generierte Beschreibung">
            <a:extLst>
              <a:ext uri="{FF2B5EF4-FFF2-40B4-BE49-F238E27FC236}">
                <a16:creationId xmlns:a16="http://schemas.microsoft.com/office/drawing/2014/main" id="{88330F02-C1CB-77BD-B447-427F647838B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72" r="163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8B0682D9-9D13-DF4B-2908-F47498D3F18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0672" y="6111316"/>
            <a:ext cx="569256" cy="544403"/>
          </a:xfrm>
          <a:prstGeom prst="rect">
            <a:avLst/>
          </a:prstGeom>
        </p:spPr>
      </p:pic>
      <p:pic>
        <p:nvPicPr>
          <p:cNvPr id="8" name="Grafik 7" descr="Ein Bild, das Schrift, Text, Grafiken, Grafikdesign enthält.&#10;&#10;Automatisch generierte Beschreibung">
            <a:extLst>
              <a:ext uri="{FF2B5EF4-FFF2-40B4-BE49-F238E27FC236}">
                <a16:creationId xmlns:a16="http://schemas.microsoft.com/office/drawing/2014/main" id="{91016DF5-FE3A-1E8E-AA96-97ECF9CA46F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278" y="6276671"/>
            <a:ext cx="2416413" cy="433574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27EB6490-9888-E350-A4B9-93E9D102FCD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0672" y="6111316"/>
            <a:ext cx="569256" cy="544403"/>
          </a:xfrm>
          <a:prstGeom prst="rect">
            <a:avLst/>
          </a:prstGeom>
        </p:spPr>
      </p:pic>
      <p:sp>
        <p:nvSpPr>
          <p:cNvPr id="59" name="Textplatzhalter 2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731838" y="2079408"/>
            <a:ext cx="7402511" cy="1610011"/>
          </a:xfrm>
          <a:prstGeom prst="rect">
            <a:avLst/>
          </a:prstGeom>
          <a:ln w="28575">
            <a:noFill/>
          </a:ln>
        </p:spPr>
        <p:txBody>
          <a:bodyPr wrap="square" lIns="90000" tIns="180000" rIns="90000" bIns="180000">
            <a:spAutoFit/>
          </a:bodyPr>
          <a:lstStyle>
            <a:lvl1pPr marL="0" marR="0" indent="0" algn="l" defTabSz="916494" rtl="0" eaLnBrk="1" fontAlgn="base" latinLnBrk="0" hangingPunct="1">
              <a:lnSpc>
                <a:spcPct val="100000"/>
              </a:lnSpc>
              <a:spcBef>
                <a:spcPct val="40000"/>
              </a:spcBef>
              <a:spcAft>
                <a:spcPct val="30000"/>
              </a:spcAft>
              <a:buClr>
                <a:schemeClr val="accent1"/>
              </a:buClr>
              <a:buSzTx/>
              <a:buFont typeface="+mj-lt"/>
              <a:buNone/>
              <a:tabLst/>
              <a:defRPr sz="3000" b="0">
                <a:solidFill>
                  <a:schemeClr val="bg1"/>
                </a:solidFill>
                <a:latin typeface="+mj-lt"/>
              </a:defRPr>
            </a:lvl1pPr>
            <a:lvl2pPr marL="457189" indent="0">
              <a:buFont typeface="Symbol" panose="05050102010706020507" pitchFamily="18" charset="2"/>
              <a:buNone/>
              <a:defRPr/>
            </a:lvl2pPr>
            <a:lvl3pPr marL="914377" indent="0">
              <a:buFont typeface="Symbol" panose="05050102010706020507" pitchFamily="18" charset="2"/>
              <a:buNone/>
              <a:defRPr/>
            </a:lvl3pPr>
            <a:lvl4pPr marL="1371566" indent="0">
              <a:buFont typeface="Symbol" panose="05050102010706020507" pitchFamily="18" charset="2"/>
              <a:buNone/>
              <a:defRPr/>
            </a:lvl4pPr>
          </a:lstStyle>
          <a:p>
            <a:pPr lvl="0"/>
            <a:r>
              <a:rPr lang="de-DE" dirty="0"/>
              <a:t>Thema, Arial Black, 30 </a:t>
            </a:r>
            <a:r>
              <a:rPr lang="de-DE" dirty="0" err="1"/>
              <a:t>pt</a:t>
            </a:r>
            <a:endParaRPr lang="de-DE" dirty="0"/>
          </a:p>
          <a:p>
            <a:pPr lvl="0"/>
            <a:endParaRPr lang="de-DE" dirty="0"/>
          </a:p>
        </p:txBody>
      </p:sp>
      <p:sp>
        <p:nvSpPr>
          <p:cNvPr id="25" name="Textplatzhalter 7">
            <a:extLst>
              <a:ext uri="{FF2B5EF4-FFF2-40B4-BE49-F238E27FC236}">
                <a16:creationId xmlns:a16="http://schemas.microsoft.com/office/drawing/2014/main" id="{F00CDABE-5B67-1FF1-3374-54884A10CB06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515938" y="152400"/>
            <a:ext cx="7569545" cy="685800"/>
          </a:xfrm>
          <a:prstGeom prst="rect">
            <a:avLst/>
          </a:prstGeom>
        </p:spPr>
        <p:txBody>
          <a:bodyPr bIns="0" anchor="ctr" anchorCtr="0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400" b="0" cap="all" baseline="0">
                <a:solidFill>
                  <a:schemeClr val="bg1"/>
                </a:solidFill>
                <a:latin typeface="+mj-lt"/>
              </a:defRPr>
            </a:lvl1pPr>
            <a:lvl2pPr algn="r">
              <a:defRPr sz="2400">
                <a:solidFill>
                  <a:srgbClr val="DE7008"/>
                </a:solidFill>
                <a:latin typeface="+mj-lt"/>
              </a:defRPr>
            </a:lvl2pPr>
            <a:lvl3pPr algn="r">
              <a:defRPr sz="2400">
                <a:solidFill>
                  <a:srgbClr val="DE7008"/>
                </a:solidFill>
                <a:latin typeface="+mj-lt"/>
              </a:defRPr>
            </a:lvl3pPr>
            <a:lvl4pPr algn="r">
              <a:defRPr sz="2400">
                <a:solidFill>
                  <a:srgbClr val="DE7008"/>
                </a:solidFill>
                <a:latin typeface="+mj-lt"/>
              </a:defRPr>
            </a:lvl4pPr>
            <a:lvl5pPr algn="r">
              <a:defRPr sz="2400">
                <a:solidFill>
                  <a:srgbClr val="DE7008"/>
                </a:solidFill>
                <a:latin typeface="+mj-lt"/>
              </a:defRPr>
            </a:lvl5pPr>
          </a:lstStyle>
          <a:p>
            <a:pPr lvl="0"/>
            <a:r>
              <a:rPr lang="de-DE" dirty="0"/>
              <a:t>Kapitel</a:t>
            </a:r>
          </a:p>
        </p:txBody>
      </p:sp>
      <p:sp>
        <p:nvSpPr>
          <p:cNvPr id="2" name="Fußzeilenplatzhalter 4">
            <a:extLst>
              <a:ext uri="{FF2B5EF4-FFF2-40B4-BE49-F238E27FC236}">
                <a16:creationId xmlns:a16="http://schemas.microsoft.com/office/drawing/2014/main" id="{3819C7CA-109D-3CE6-A1CD-30DCE3133882}"/>
              </a:ext>
            </a:extLst>
          </p:cNvPr>
          <p:cNvSpPr txBox="1">
            <a:spLocks/>
          </p:cNvSpPr>
          <p:nvPr userDrawn="1"/>
        </p:nvSpPr>
        <p:spPr>
          <a:xfrm>
            <a:off x="423974" y="6430711"/>
            <a:ext cx="3335217" cy="3903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de-DE" sz="900" b="0" i="0" dirty="0">
                <a:solidFill>
                  <a:schemeClr val="bg1"/>
                </a:solidFill>
                <a:latin typeface="+mn-lt"/>
                <a:cs typeface="Helvetica Light"/>
              </a:rPr>
              <a:t>© DSAG | Seite </a:t>
            </a:r>
            <a:fld id="{DA91E406-5084-3248-8911-C7B8CABF8078}" type="slidenum">
              <a:rPr lang="de-DE" sz="900" b="0" i="0" dirty="0">
                <a:solidFill>
                  <a:schemeClr val="bg1"/>
                </a:solidFill>
                <a:latin typeface="+mn-lt"/>
                <a:cs typeface="Helvetica Light"/>
              </a:rPr>
              <a:pPr algn="l"/>
              <a:t>‹#›</a:t>
            </a:fld>
            <a:r>
              <a:rPr lang="de-DE" sz="900" b="0" i="0" dirty="0">
                <a:solidFill>
                  <a:schemeClr val="bg1"/>
                </a:solidFill>
                <a:latin typeface="+mn-lt"/>
                <a:cs typeface="Helvetica Light"/>
              </a:rPr>
              <a:t> | </a:t>
            </a:r>
            <a:fld id="{F7A57CAC-9BE6-984A-ACA0-6397C7AD78FB}" type="datetime4">
              <a:rPr lang="de-DE" sz="900" b="0" i="0" smtClean="0">
                <a:solidFill>
                  <a:schemeClr val="bg1"/>
                </a:solidFill>
                <a:latin typeface="+mn-lt"/>
                <a:cs typeface="Helvetica Light"/>
              </a:rPr>
              <a:pPr algn="l"/>
              <a:t>27. Februar 2024</a:t>
            </a:fld>
            <a:endParaRPr lang="de-DE" sz="900" b="0" i="0" dirty="0">
              <a:solidFill>
                <a:schemeClr val="bg1"/>
              </a:solidFill>
              <a:latin typeface="+mn-lt"/>
              <a:cs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5391073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27">
          <p15:clr>
            <a:srgbClr val="FBAE40"/>
          </p15:clr>
        </p15:guide>
        <p15:guide id="8" orient="horz" pos="96">
          <p15:clr>
            <a:srgbClr val="FBAE40"/>
          </p15:clr>
        </p15:guide>
        <p15:guide id="9" pos="461">
          <p15:clr>
            <a:srgbClr val="FBAE40"/>
          </p15:clr>
        </p15:guide>
        <p15:guide id="10" pos="393">
          <p15:clr>
            <a:srgbClr val="FBAE40"/>
          </p15:clr>
        </p15:guide>
        <p15:guide id="11" pos="710">
          <p15:clr>
            <a:srgbClr val="FBAE40"/>
          </p15:clr>
        </p15:guide>
        <p15:guide id="12" orient="horz" pos="663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Textfe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9">
            <a:extLst>
              <a:ext uri="{FF2B5EF4-FFF2-40B4-BE49-F238E27FC236}">
                <a16:creationId xmlns:a16="http://schemas.microsoft.com/office/drawing/2014/main" id="{2632BA4D-ECC8-4004-A450-F16361C7B38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13" y="1341437"/>
            <a:ext cx="10937875" cy="488387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  <a:latin typeface="+mn-lt"/>
              </a:defRPr>
            </a:lvl1pPr>
            <a:lvl2pPr marL="228600" indent="-228600">
              <a:buClr>
                <a:schemeClr val="accent1"/>
              </a:buClr>
              <a:buFont typeface="Arial" panose="020B0604020202020204" pitchFamily="34" charset="0"/>
              <a:buChar char="•"/>
              <a:defRPr sz="2000" b="1">
                <a:solidFill>
                  <a:schemeClr val="accent1"/>
                </a:solidFill>
                <a:latin typeface="+mn-lt"/>
              </a:defRPr>
            </a:lvl2pPr>
            <a:lvl3pPr marL="539750" indent="-228600">
              <a:buClr>
                <a:schemeClr val="accent1">
                  <a:lumMod val="75000"/>
                  <a:lumOff val="25000"/>
                </a:schemeClr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accent1"/>
                </a:solidFill>
                <a:latin typeface="+mn-lt"/>
              </a:defRPr>
            </a:lvl3pPr>
            <a:lvl4pPr marL="896938" indent="-228600">
              <a:buClr>
                <a:schemeClr val="accent6">
                  <a:lumMod val="25000"/>
                  <a:lumOff val="75000"/>
                </a:schemeClr>
              </a:buClr>
              <a:buFont typeface="Arial" panose="020B0604020202020204" pitchFamily="34" charset="0"/>
              <a:buChar char="•"/>
              <a:defRPr sz="1600">
                <a:solidFill>
                  <a:schemeClr val="accent1"/>
                </a:solidFill>
                <a:latin typeface="+mn-lt"/>
              </a:defRPr>
            </a:lvl4pPr>
            <a:lvl5pPr marL="1260000" indent="-228600">
              <a:buFont typeface="Arial" panose="020B0604020202020204" pitchFamily="34" charset="0"/>
              <a:buChar char="•"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5" name="Textplatzhalter 7">
            <a:extLst>
              <a:ext uri="{FF2B5EF4-FFF2-40B4-BE49-F238E27FC236}">
                <a16:creationId xmlns:a16="http://schemas.microsoft.com/office/drawing/2014/main" id="{C2D15EB4-B6C6-44F8-BF33-6EA7629071C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5938" y="152400"/>
            <a:ext cx="11730297" cy="685800"/>
          </a:xfrm>
          <a:prstGeom prst="rect">
            <a:avLst/>
          </a:prstGeom>
        </p:spPr>
        <p:txBody>
          <a:bodyPr bIns="0" anchor="ctr" anchorCtr="0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400" b="0" cap="all" baseline="0">
                <a:solidFill>
                  <a:schemeClr val="bg1"/>
                </a:solidFill>
                <a:latin typeface="+mj-lt"/>
              </a:defRPr>
            </a:lvl1pPr>
            <a:lvl2pPr algn="r">
              <a:defRPr sz="2400">
                <a:solidFill>
                  <a:srgbClr val="DE7008"/>
                </a:solidFill>
                <a:latin typeface="+mj-lt"/>
              </a:defRPr>
            </a:lvl2pPr>
            <a:lvl3pPr algn="r">
              <a:defRPr sz="2400">
                <a:solidFill>
                  <a:srgbClr val="DE7008"/>
                </a:solidFill>
                <a:latin typeface="+mj-lt"/>
              </a:defRPr>
            </a:lvl3pPr>
            <a:lvl4pPr algn="r">
              <a:defRPr sz="2400">
                <a:solidFill>
                  <a:srgbClr val="DE7008"/>
                </a:solidFill>
                <a:latin typeface="+mj-lt"/>
              </a:defRPr>
            </a:lvl4pPr>
            <a:lvl5pPr algn="r">
              <a:defRPr sz="2400">
                <a:solidFill>
                  <a:srgbClr val="DE7008"/>
                </a:solidFill>
                <a:latin typeface="+mj-lt"/>
              </a:defRPr>
            </a:lvl5pPr>
          </a:lstStyle>
          <a:p>
            <a:pPr lvl="0"/>
            <a:r>
              <a:rPr lang="de-DE" dirty="0"/>
              <a:t>TITEL, </a:t>
            </a:r>
            <a:r>
              <a:rPr lang="de-DE" dirty="0" err="1"/>
              <a:t>ARIal</a:t>
            </a:r>
            <a:r>
              <a:rPr lang="de-DE" dirty="0"/>
              <a:t> </a:t>
            </a:r>
            <a:r>
              <a:rPr lang="de-DE" dirty="0" err="1"/>
              <a:t>black</a:t>
            </a:r>
            <a:r>
              <a:rPr lang="de-DE" dirty="0"/>
              <a:t>, Versal, 24 </a:t>
            </a:r>
            <a:r>
              <a:rPr lang="de-DE" dirty="0" err="1"/>
              <a:t>pt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06557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  <p15:guide id="2" orient="horz" pos="527">
          <p15:clr>
            <a:srgbClr val="FBAE40"/>
          </p15:clr>
        </p15:guide>
        <p15:guide id="3" orient="horz" pos="96">
          <p15:clr>
            <a:srgbClr val="FBAE40"/>
          </p15:clr>
        </p15:guide>
        <p15:guide id="4" pos="415">
          <p15:clr>
            <a:srgbClr val="FBAE40"/>
          </p15:clr>
        </p15:guide>
        <p15:guide id="5" pos="461">
          <p15:clr>
            <a:srgbClr val="FBAE40"/>
          </p15:clr>
        </p15:guide>
        <p15:guide id="6" pos="778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extfe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9">
            <a:extLst>
              <a:ext uri="{FF2B5EF4-FFF2-40B4-BE49-F238E27FC236}">
                <a16:creationId xmlns:a16="http://schemas.microsoft.com/office/drawing/2014/main" id="{E5363237-72B2-46B1-B2A3-6483E032D76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13" y="1341437"/>
            <a:ext cx="5113337" cy="488387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  <a:latin typeface="+mn-lt"/>
              </a:defRPr>
            </a:lvl1pPr>
            <a:lvl2pPr marL="228600" indent="-228600">
              <a:buClr>
                <a:schemeClr val="accent1"/>
              </a:buClr>
              <a:buFont typeface="Arial" panose="020B0604020202020204" pitchFamily="34" charset="0"/>
              <a:buChar char="•"/>
              <a:defRPr sz="2000" b="1">
                <a:solidFill>
                  <a:schemeClr val="accent1"/>
                </a:solidFill>
                <a:latin typeface="+mn-lt"/>
              </a:defRPr>
            </a:lvl2pPr>
            <a:lvl3pPr marL="539750" indent="-228600">
              <a:buClr>
                <a:schemeClr val="accent1">
                  <a:lumMod val="75000"/>
                  <a:lumOff val="25000"/>
                </a:schemeClr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accent1"/>
                </a:solidFill>
                <a:latin typeface="+mn-lt"/>
              </a:defRPr>
            </a:lvl3pPr>
            <a:lvl4pPr marL="896938" indent="-228600">
              <a:buClr>
                <a:schemeClr val="accent6">
                  <a:lumMod val="25000"/>
                  <a:lumOff val="75000"/>
                </a:schemeClr>
              </a:buClr>
              <a:buFont typeface="Arial" panose="020B0604020202020204" pitchFamily="34" charset="0"/>
              <a:buChar char="•"/>
              <a:defRPr sz="1600">
                <a:solidFill>
                  <a:schemeClr val="accent1"/>
                </a:solidFill>
                <a:latin typeface="+mn-lt"/>
              </a:defRPr>
            </a:lvl4pPr>
            <a:lvl5pPr marL="1260000" indent="-228600">
              <a:buFont typeface="Arial" panose="020B0604020202020204" pitchFamily="34" charset="0"/>
              <a:buChar char="•"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5" name="Textplatzhalter 9">
            <a:extLst>
              <a:ext uri="{FF2B5EF4-FFF2-40B4-BE49-F238E27FC236}">
                <a16:creationId xmlns:a16="http://schemas.microsoft.com/office/drawing/2014/main" id="{32A60FC3-BAC6-4CBD-8D26-83346590B28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91288" y="1341437"/>
            <a:ext cx="5113337" cy="488387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  <a:latin typeface="+mn-lt"/>
              </a:defRPr>
            </a:lvl1pPr>
            <a:lvl2pPr marL="228600" indent="-228600">
              <a:buClr>
                <a:schemeClr val="accent1"/>
              </a:buClr>
              <a:buFont typeface="Arial" panose="020B0604020202020204" pitchFamily="34" charset="0"/>
              <a:buChar char="•"/>
              <a:defRPr sz="2000" b="1">
                <a:solidFill>
                  <a:schemeClr val="accent1"/>
                </a:solidFill>
                <a:latin typeface="+mn-lt"/>
              </a:defRPr>
            </a:lvl2pPr>
            <a:lvl3pPr marL="539750" indent="-228600">
              <a:buClr>
                <a:schemeClr val="accent1">
                  <a:lumMod val="75000"/>
                  <a:lumOff val="25000"/>
                </a:schemeClr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accent1"/>
                </a:solidFill>
                <a:latin typeface="+mn-lt"/>
              </a:defRPr>
            </a:lvl3pPr>
            <a:lvl4pPr marL="896938" indent="-228600">
              <a:buClr>
                <a:schemeClr val="accent6">
                  <a:lumMod val="25000"/>
                  <a:lumOff val="75000"/>
                </a:schemeClr>
              </a:buClr>
              <a:buFont typeface="Arial" panose="020B0604020202020204" pitchFamily="34" charset="0"/>
              <a:buChar char="•"/>
              <a:defRPr sz="1600">
                <a:solidFill>
                  <a:schemeClr val="accent1"/>
                </a:solidFill>
                <a:latin typeface="+mn-lt"/>
              </a:defRPr>
            </a:lvl4pPr>
            <a:lvl5pPr marL="1260000" indent="-228600">
              <a:buFont typeface="Arial" panose="020B0604020202020204" pitchFamily="34" charset="0"/>
              <a:buChar char="•"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1A4AF7D2-9104-4284-B7C3-77AAF33D79F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5938" y="152400"/>
            <a:ext cx="11730297" cy="685800"/>
          </a:xfrm>
          <a:prstGeom prst="rect">
            <a:avLst/>
          </a:prstGeom>
        </p:spPr>
        <p:txBody>
          <a:bodyPr bIns="0" anchor="ctr" anchorCtr="0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400" b="0" cap="all" baseline="0">
                <a:solidFill>
                  <a:schemeClr val="bg1"/>
                </a:solidFill>
                <a:latin typeface="+mj-lt"/>
              </a:defRPr>
            </a:lvl1pPr>
            <a:lvl2pPr algn="r">
              <a:defRPr sz="2400">
                <a:solidFill>
                  <a:srgbClr val="DE7008"/>
                </a:solidFill>
                <a:latin typeface="+mj-lt"/>
              </a:defRPr>
            </a:lvl2pPr>
            <a:lvl3pPr algn="r">
              <a:defRPr sz="2400">
                <a:solidFill>
                  <a:srgbClr val="DE7008"/>
                </a:solidFill>
                <a:latin typeface="+mj-lt"/>
              </a:defRPr>
            </a:lvl3pPr>
            <a:lvl4pPr algn="r">
              <a:defRPr sz="2400">
                <a:solidFill>
                  <a:srgbClr val="DE7008"/>
                </a:solidFill>
                <a:latin typeface="+mj-lt"/>
              </a:defRPr>
            </a:lvl4pPr>
            <a:lvl5pPr algn="r">
              <a:defRPr sz="2400">
                <a:solidFill>
                  <a:srgbClr val="DE7008"/>
                </a:solidFill>
                <a:latin typeface="+mj-lt"/>
              </a:defRPr>
            </a:lvl5pPr>
          </a:lstStyle>
          <a:p>
            <a:pPr lvl="0"/>
            <a:r>
              <a:rPr lang="de-DE" dirty="0"/>
              <a:t>TITEL, </a:t>
            </a:r>
            <a:r>
              <a:rPr lang="de-DE" dirty="0" err="1"/>
              <a:t>ARIal</a:t>
            </a:r>
            <a:r>
              <a:rPr lang="de-DE" dirty="0"/>
              <a:t> </a:t>
            </a:r>
            <a:r>
              <a:rPr lang="de-DE" dirty="0" err="1"/>
              <a:t>black</a:t>
            </a:r>
            <a:r>
              <a:rPr lang="de-DE" dirty="0"/>
              <a:t>, Versal, 24 </a:t>
            </a:r>
            <a:r>
              <a:rPr lang="de-DE" dirty="0" err="1"/>
              <a:t>pt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125743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  <p15:guide id="3" pos="4089">
          <p15:clr>
            <a:srgbClr val="FBAE40"/>
          </p15:clr>
        </p15:guide>
        <p15:guide id="4" orient="horz" pos="96">
          <p15:clr>
            <a:srgbClr val="FBAE40"/>
          </p15:clr>
        </p15:guide>
        <p15:guide id="5" orient="horz" pos="527">
          <p15:clr>
            <a:srgbClr val="FBAE40"/>
          </p15:clr>
        </p15:guide>
        <p15:guide id="6" pos="3840">
          <p15:clr>
            <a:srgbClr val="FBAE40"/>
          </p15:clr>
        </p15:guide>
        <p15:guide id="7" pos="415">
          <p15:clr>
            <a:srgbClr val="FBAE40"/>
          </p15:clr>
        </p15:guide>
        <p15:guide id="8" pos="46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ze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7">
            <a:extLst>
              <a:ext uri="{FF2B5EF4-FFF2-40B4-BE49-F238E27FC236}">
                <a16:creationId xmlns:a16="http://schemas.microsoft.com/office/drawing/2014/main" id="{62EC2443-8338-45D2-BBEB-BC1D6C9E347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5938" y="152400"/>
            <a:ext cx="11730297" cy="685800"/>
          </a:xfrm>
          <a:prstGeom prst="rect">
            <a:avLst/>
          </a:prstGeom>
        </p:spPr>
        <p:txBody>
          <a:bodyPr bIns="0" anchor="ctr" anchorCtr="0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400" b="0" cap="all" baseline="0">
                <a:solidFill>
                  <a:schemeClr val="bg1"/>
                </a:solidFill>
                <a:latin typeface="+mj-lt"/>
              </a:defRPr>
            </a:lvl1pPr>
            <a:lvl2pPr algn="r">
              <a:defRPr sz="2400">
                <a:solidFill>
                  <a:srgbClr val="DE7008"/>
                </a:solidFill>
                <a:latin typeface="+mj-lt"/>
              </a:defRPr>
            </a:lvl2pPr>
            <a:lvl3pPr algn="r">
              <a:defRPr sz="2400">
                <a:solidFill>
                  <a:srgbClr val="DE7008"/>
                </a:solidFill>
                <a:latin typeface="+mj-lt"/>
              </a:defRPr>
            </a:lvl3pPr>
            <a:lvl4pPr algn="r">
              <a:defRPr sz="2400">
                <a:solidFill>
                  <a:srgbClr val="DE7008"/>
                </a:solidFill>
                <a:latin typeface="+mj-lt"/>
              </a:defRPr>
            </a:lvl4pPr>
            <a:lvl5pPr algn="r">
              <a:defRPr sz="2400">
                <a:solidFill>
                  <a:srgbClr val="DE7008"/>
                </a:solidFill>
                <a:latin typeface="+mj-lt"/>
              </a:defRPr>
            </a:lvl5pPr>
          </a:lstStyle>
          <a:p>
            <a:pPr lvl="0"/>
            <a:r>
              <a:rPr lang="de-DE" dirty="0"/>
              <a:t>TITEL, </a:t>
            </a:r>
            <a:r>
              <a:rPr lang="de-DE" dirty="0" err="1"/>
              <a:t>ARIal</a:t>
            </a:r>
            <a:r>
              <a:rPr lang="de-DE" dirty="0"/>
              <a:t> </a:t>
            </a:r>
            <a:r>
              <a:rPr lang="de-DE" dirty="0" err="1"/>
              <a:t>black</a:t>
            </a:r>
            <a:r>
              <a:rPr lang="de-DE" dirty="0"/>
              <a:t>, Versal, 24 </a:t>
            </a:r>
            <a:r>
              <a:rPr lang="de-DE" dirty="0" err="1"/>
              <a:t>pt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602972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27">
          <p15:clr>
            <a:srgbClr val="FBAE40"/>
          </p15:clr>
        </p15:guide>
        <p15:guide id="2" orient="horz" pos="96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Dunkelheit, Himmel, Licht, Auto enthält.&#10;&#10;Automatisch generierte Beschreibung">
            <a:extLst>
              <a:ext uri="{FF2B5EF4-FFF2-40B4-BE49-F238E27FC236}">
                <a16:creationId xmlns:a16="http://schemas.microsoft.com/office/drawing/2014/main" id="{61EEEBE9-4938-7758-278F-A423ACB5CB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50" b="5448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27EB6490-9888-E350-A4B9-93E9D102FCD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0672" y="6111316"/>
            <a:ext cx="569256" cy="544403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D6A07312-4AED-957E-2155-0B7CD549FF9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0850" y="6271407"/>
            <a:ext cx="2479859" cy="224220"/>
          </a:xfrm>
          <a:prstGeom prst="rect">
            <a:avLst/>
          </a:prstGeom>
        </p:spPr>
      </p:pic>
      <p:sp>
        <p:nvSpPr>
          <p:cNvPr id="59" name="Textplatzhalter 2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1127124" y="2079408"/>
            <a:ext cx="7007225" cy="1610011"/>
          </a:xfrm>
          <a:prstGeom prst="rect">
            <a:avLst/>
          </a:prstGeom>
          <a:ln w="28575">
            <a:noFill/>
          </a:ln>
        </p:spPr>
        <p:txBody>
          <a:bodyPr wrap="square" lIns="90000" tIns="180000" rIns="90000" bIns="180000">
            <a:spAutoFit/>
          </a:bodyPr>
          <a:lstStyle>
            <a:lvl1pPr marL="0" marR="0" indent="0" algn="l" defTabSz="916494" rtl="0" eaLnBrk="1" fontAlgn="base" latinLnBrk="0" hangingPunct="1">
              <a:lnSpc>
                <a:spcPct val="100000"/>
              </a:lnSpc>
              <a:spcBef>
                <a:spcPct val="40000"/>
              </a:spcBef>
              <a:spcAft>
                <a:spcPct val="30000"/>
              </a:spcAft>
              <a:buClr>
                <a:schemeClr val="accent1"/>
              </a:buClr>
              <a:buSzTx/>
              <a:buFont typeface="+mj-lt"/>
              <a:buNone/>
              <a:tabLst/>
              <a:defRPr sz="3000" b="0">
                <a:solidFill>
                  <a:schemeClr val="bg1"/>
                </a:solidFill>
                <a:latin typeface="+mj-lt"/>
              </a:defRPr>
            </a:lvl1pPr>
            <a:lvl2pPr marL="457189" indent="0">
              <a:buFont typeface="Symbol" panose="05050102010706020507" pitchFamily="18" charset="2"/>
              <a:buNone/>
              <a:defRPr/>
            </a:lvl2pPr>
            <a:lvl3pPr marL="914377" indent="0">
              <a:buFont typeface="Symbol" panose="05050102010706020507" pitchFamily="18" charset="2"/>
              <a:buNone/>
              <a:defRPr/>
            </a:lvl3pPr>
            <a:lvl4pPr marL="1371566" indent="0">
              <a:buFont typeface="Symbol" panose="05050102010706020507" pitchFamily="18" charset="2"/>
              <a:buNone/>
              <a:defRPr/>
            </a:lvl4pPr>
          </a:lstStyle>
          <a:p>
            <a:pPr lvl="0"/>
            <a:r>
              <a:rPr lang="de-DE" dirty="0"/>
              <a:t>Thema, Arial Black, 30 </a:t>
            </a:r>
            <a:r>
              <a:rPr lang="de-DE" dirty="0" err="1"/>
              <a:t>pt</a:t>
            </a:r>
            <a:endParaRPr lang="de-DE" dirty="0"/>
          </a:p>
          <a:p>
            <a:pPr lvl="0"/>
            <a:endParaRPr lang="de-DE" dirty="0"/>
          </a:p>
        </p:txBody>
      </p:sp>
      <p:sp>
        <p:nvSpPr>
          <p:cNvPr id="25" name="Textplatzhalter 7">
            <a:extLst>
              <a:ext uri="{FF2B5EF4-FFF2-40B4-BE49-F238E27FC236}">
                <a16:creationId xmlns:a16="http://schemas.microsoft.com/office/drawing/2014/main" id="{F00CDABE-5B67-1FF1-3374-54884A10CB06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515938" y="152400"/>
            <a:ext cx="7569545" cy="685800"/>
          </a:xfrm>
          <a:prstGeom prst="rect">
            <a:avLst/>
          </a:prstGeom>
        </p:spPr>
        <p:txBody>
          <a:bodyPr bIns="0" anchor="ctr" anchorCtr="0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400" b="0" cap="all" baseline="0">
                <a:solidFill>
                  <a:schemeClr val="bg1"/>
                </a:solidFill>
                <a:latin typeface="+mj-lt"/>
              </a:defRPr>
            </a:lvl1pPr>
            <a:lvl2pPr algn="r">
              <a:defRPr sz="2400">
                <a:solidFill>
                  <a:srgbClr val="DE7008"/>
                </a:solidFill>
                <a:latin typeface="+mj-lt"/>
              </a:defRPr>
            </a:lvl2pPr>
            <a:lvl3pPr algn="r">
              <a:defRPr sz="2400">
                <a:solidFill>
                  <a:srgbClr val="DE7008"/>
                </a:solidFill>
                <a:latin typeface="+mj-lt"/>
              </a:defRPr>
            </a:lvl3pPr>
            <a:lvl4pPr algn="r">
              <a:defRPr sz="2400">
                <a:solidFill>
                  <a:srgbClr val="DE7008"/>
                </a:solidFill>
                <a:latin typeface="+mj-lt"/>
              </a:defRPr>
            </a:lvl4pPr>
            <a:lvl5pPr algn="r">
              <a:defRPr sz="2400">
                <a:solidFill>
                  <a:srgbClr val="DE7008"/>
                </a:solidFill>
                <a:latin typeface="+mj-lt"/>
              </a:defRPr>
            </a:lvl5pPr>
          </a:lstStyle>
          <a:p>
            <a:pPr lvl="0"/>
            <a:r>
              <a:rPr lang="de-DE" dirty="0"/>
              <a:t>Kapitel</a:t>
            </a:r>
          </a:p>
        </p:txBody>
      </p:sp>
      <p:sp>
        <p:nvSpPr>
          <p:cNvPr id="2" name="Fußzeilenplatzhalter 4">
            <a:extLst>
              <a:ext uri="{FF2B5EF4-FFF2-40B4-BE49-F238E27FC236}">
                <a16:creationId xmlns:a16="http://schemas.microsoft.com/office/drawing/2014/main" id="{3819C7CA-109D-3CE6-A1CD-30DCE3133882}"/>
              </a:ext>
            </a:extLst>
          </p:cNvPr>
          <p:cNvSpPr txBox="1">
            <a:spLocks/>
          </p:cNvSpPr>
          <p:nvPr userDrawn="1"/>
        </p:nvSpPr>
        <p:spPr>
          <a:xfrm>
            <a:off x="423974" y="6430711"/>
            <a:ext cx="3335217" cy="3903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de-DE" sz="900" b="0" i="0" dirty="0">
                <a:solidFill>
                  <a:schemeClr val="bg1"/>
                </a:solidFill>
                <a:latin typeface="+mn-lt"/>
                <a:cs typeface="Helvetica Light"/>
              </a:rPr>
              <a:t>© DSAG | Seite </a:t>
            </a:r>
            <a:fld id="{DA91E406-5084-3248-8911-C7B8CABF8078}" type="slidenum">
              <a:rPr lang="de-DE" sz="900" b="0" i="0" dirty="0">
                <a:solidFill>
                  <a:schemeClr val="bg1"/>
                </a:solidFill>
                <a:latin typeface="+mn-lt"/>
                <a:cs typeface="Helvetica Light"/>
              </a:rPr>
              <a:pPr algn="l"/>
              <a:t>‹#›</a:t>
            </a:fld>
            <a:r>
              <a:rPr lang="de-DE" sz="900" b="0" i="0" dirty="0">
                <a:solidFill>
                  <a:schemeClr val="bg1"/>
                </a:solidFill>
                <a:latin typeface="+mn-lt"/>
                <a:cs typeface="Helvetica Light"/>
              </a:rPr>
              <a:t> | </a:t>
            </a:r>
            <a:fld id="{F7A57CAC-9BE6-984A-ACA0-6397C7AD78FB}" type="datetime4">
              <a:rPr lang="de-DE" sz="900" b="0" i="0" smtClean="0">
                <a:solidFill>
                  <a:schemeClr val="bg1"/>
                </a:solidFill>
                <a:latin typeface="+mn-lt"/>
                <a:cs typeface="Helvetica Light"/>
              </a:rPr>
              <a:pPr algn="l"/>
              <a:t>27. Februar 2024</a:t>
            </a:fld>
            <a:endParaRPr lang="de-DE" sz="900" b="0" i="0" dirty="0">
              <a:solidFill>
                <a:schemeClr val="bg1"/>
              </a:solidFill>
              <a:latin typeface="+mn-lt"/>
              <a:cs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29672780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27" userDrawn="1">
          <p15:clr>
            <a:srgbClr val="FBAE40"/>
          </p15:clr>
        </p15:guide>
        <p15:guide id="8" orient="horz" pos="96" userDrawn="1">
          <p15:clr>
            <a:srgbClr val="FBAE40"/>
          </p15:clr>
        </p15:guide>
        <p15:guide id="9" pos="461" userDrawn="1">
          <p15:clr>
            <a:srgbClr val="FBAE40"/>
          </p15:clr>
        </p15:guide>
        <p15:guide id="10" pos="393" userDrawn="1">
          <p15:clr>
            <a:srgbClr val="FBAE40"/>
          </p15:clr>
        </p15:guide>
        <p15:guide id="11" pos="710" userDrawn="1">
          <p15:clr>
            <a:srgbClr val="FBAE40"/>
          </p15:clr>
        </p15:guide>
        <p15:guide id="12" orient="horz" pos="663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 descr="Ein Bild, das Dunkelheit, Himmel, Licht, Auto enthält.&#10;&#10;Automatisch generierte Beschreibung">
            <a:extLst>
              <a:ext uri="{FF2B5EF4-FFF2-40B4-BE49-F238E27FC236}">
                <a16:creationId xmlns:a16="http://schemas.microsoft.com/office/drawing/2014/main" id="{B980E8D3-7B1D-BB99-BB31-31898367B5C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50" b="5448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pic>
        <p:nvPicPr>
          <p:cNvPr id="12" name="Grafik 11" descr="Ein Bild, das Text, Schrift, Screenshot, Grafiken enthält.&#10;&#10;Automatisch generierte Beschreibung">
            <a:extLst>
              <a:ext uri="{FF2B5EF4-FFF2-40B4-BE49-F238E27FC236}">
                <a16:creationId xmlns:a16="http://schemas.microsoft.com/office/drawing/2014/main" id="{F022C76B-EB67-105A-2596-A3F17C2768F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786" y="657151"/>
            <a:ext cx="4397873" cy="2477169"/>
          </a:xfrm>
          <a:prstGeom prst="rect">
            <a:avLst/>
          </a:prstGeom>
        </p:spPr>
      </p:pic>
      <p:sp>
        <p:nvSpPr>
          <p:cNvPr id="2" name="Stern: 5 Zacken 1">
            <a:extLst>
              <a:ext uri="{FF2B5EF4-FFF2-40B4-BE49-F238E27FC236}">
                <a16:creationId xmlns:a16="http://schemas.microsoft.com/office/drawing/2014/main" id="{0E89C6B5-2106-6B76-2C3B-82225C62461B}"/>
              </a:ext>
            </a:extLst>
          </p:cNvPr>
          <p:cNvSpPr/>
          <p:nvPr userDrawn="1"/>
        </p:nvSpPr>
        <p:spPr>
          <a:xfrm>
            <a:off x="1520557" y="3799030"/>
            <a:ext cx="374554" cy="374554"/>
          </a:xfrm>
          <a:prstGeom prst="star5">
            <a:avLst>
              <a:gd name="adj" fmla="val 23209"/>
              <a:gd name="hf" fmla="val 105146"/>
              <a:gd name="vf" fmla="val 110557"/>
            </a:avLst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Stern: 5 Zacken 2">
            <a:extLst>
              <a:ext uri="{FF2B5EF4-FFF2-40B4-BE49-F238E27FC236}">
                <a16:creationId xmlns:a16="http://schemas.microsoft.com/office/drawing/2014/main" id="{3D12620F-DD92-812D-0AA1-F76FB9E86029}"/>
              </a:ext>
            </a:extLst>
          </p:cNvPr>
          <p:cNvSpPr/>
          <p:nvPr userDrawn="1"/>
        </p:nvSpPr>
        <p:spPr>
          <a:xfrm>
            <a:off x="2150021" y="3799030"/>
            <a:ext cx="374554" cy="374554"/>
          </a:xfrm>
          <a:prstGeom prst="star5">
            <a:avLst>
              <a:gd name="adj" fmla="val 23209"/>
              <a:gd name="hf" fmla="val 105146"/>
              <a:gd name="vf" fmla="val 110557"/>
            </a:avLst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Stern: 5 Zacken 3">
            <a:extLst>
              <a:ext uri="{FF2B5EF4-FFF2-40B4-BE49-F238E27FC236}">
                <a16:creationId xmlns:a16="http://schemas.microsoft.com/office/drawing/2014/main" id="{DD567D21-D047-0046-37E9-43EB5D396EBC}"/>
              </a:ext>
            </a:extLst>
          </p:cNvPr>
          <p:cNvSpPr/>
          <p:nvPr userDrawn="1"/>
        </p:nvSpPr>
        <p:spPr>
          <a:xfrm>
            <a:off x="2781972" y="3799030"/>
            <a:ext cx="374554" cy="374554"/>
          </a:xfrm>
          <a:prstGeom prst="star5">
            <a:avLst>
              <a:gd name="adj" fmla="val 23209"/>
              <a:gd name="hf" fmla="val 105146"/>
              <a:gd name="vf" fmla="val 110557"/>
            </a:avLst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Stern: 5 Zacken 7">
            <a:extLst>
              <a:ext uri="{FF2B5EF4-FFF2-40B4-BE49-F238E27FC236}">
                <a16:creationId xmlns:a16="http://schemas.microsoft.com/office/drawing/2014/main" id="{CEB66161-BC58-4A87-3234-BA9462BF3883}"/>
              </a:ext>
            </a:extLst>
          </p:cNvPr>
          <p:cNvSpPr/>
          <p:nvPr userDrawn="1"/>
        </p:nvSpPr>
        <p:spPr>
          <a:xfrm>
            <a:off x="3413923" y="3799030"/>
            <a:ext cx="374554" cy="374554"/>
          </a:xfrm>
          <a:prstGeom prst="star5">
            <a:avLst>
              <a:gd name="adj" fmla="val 23209"/>
              <a:gd name="hf" fmla="val 105146"/>
              <a:gd name="vf" fmla="val 110557"/>
            </a:avLst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Stern: 5 Zacken 8">
            <a:extLst>
              <a:ext uri="{FF2B5EF4-FFF2-40B4-BE49-F238E27FC236}">
                <a16:creationId xmlns:a16="http://schemas.microsoft.com/office/drawing/2014/main" id="{07461480-F487-A98C-5E6D-8A32A99D588C}"/>
              </a:ext>
            </a:extLst>
          </p:cNvPr>
          <p:cNvSpPr/>
          <p:nvPr userDrawn="1"/>
        </p:nvSpPr>
        <p:spPr>
          <a:xfrm>
            <a:off x="4045874" y="3799030"/>
            <a:ext cx="374554" cy="374554"/>
          </a:xfrm>
          <a:prstGeom prst="star5">
            <a:avLst>
              <a:gd name="adj" fmla="val 23209"/>
              <a:gd name="hf" fmla="val 105146"/>
              <a:gd name="vf" fmla="val 110557"/>
            </a:avLst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FA57BE2B-FDF4-3F51-3915-2EC71DCD0F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0672" y="6111316"/>
            <a:ext cx="569256" cy="544403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0A579C0B-2570-A70E-9B14-37E5389E05EC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0850" y="6271407"/>
            <a:ext cx="2479859" cy="224220"/>
          </a:xfrm>
          <a:prstGeom prst="rect">
            <a:avLst/>
          </a:prstGeom>
        </p:spPr>
      </p:pic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FC10DA68-9B01-5910-2A98-FBCE2CFF5F03}"/>
              </a:ext>
            </a:extLst>
          </p:cNvPr>
          <p:cNvGrpSpPr/>
          <p:nvPr userDrawn="1"/>
        </p:nvGrpSpPr>
        <p:grpSpPr>
          <a:xfrm>
            <a:off x="5489262" y="528865"/>
            <a:ext cx="2910533" cy="5210242"/>
            <a:chOff x="5279712" y="510841"/>
            <a:chExt cx="2910533" cy="5210242"/>
          </a:xfrm>
        </p:grpSpPr>
        <p:sp>
          <p:nvSpPr>
            <p:cNvPr id="6" name="Rechteck: abgerundete Ecken 5">
              <a:extLst>
                <a:ext uri="{FF2B5EF4-FFF2-40B4-BE49-F238E27FC236}">
                  <a16:creationId xmlns:a16="http://schemas.microsoft.com/office/drawing/2014/main" id="{B43E6327-98CE-8CAF-942B-4F26C8FDDE8B}"/>
                </a:ext>
              </a:extLst>
            </p:cNvPr>
            <p:cNvSpPr/>
            <p:nvPr/>
          </p:nvSpPr>
          <p:spPr>
            <a:xfrm rot="552488">
              <a:off x="5527199" y="534605"/>
              <a:ext cx="2663046" cy="5186478"/>
            </a:xfrm>
            <a:prstGeom prst="roundRect">
              <a:avLst/>
            </a:prstGeom>
            <a:gradFill>
              <a:gsLst>
                <a:gs pos="0">
                  <a:srgbClr val="000000">
                    <a:alpha val="20000"/>
                  </a:srgbClr>
                </a:gs>
                <a:gs pos="100000">
                  <a:srgbClr val="000000">
                    <a:alpha val="74000"/>
                  </a:srgbClr>
                </a:gs>
              </a:gsLst>
              <a:lin ang="3000000" scaled="0"/>
            </a:gradFill>
            <a:ln w="9525">
              <a:noFill/>
            </a:ln>
            <a:effectLst>
              <a:softEdge rad="254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7" name="Grafik 6" descr="Ein Bild, das Text, Screenshot, Handy, mobiles Gerät enthält.&#10;&#10;Automatisch generierte Beschreibung">
              <a:extLst>
                <a:ext uri="{FF2B5EF4-FFF2-40B4-BE49-F238E27FC236}">
                  <a16:creationId xmlns:a16="http://schemas.microsoft.com/office/drawing/2014/main" id="{228041D5-8D41-5A02-3B1E-F84EBB0B684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5279712" y="510841"/>
              <a:ext cx="2771409" cy="4442024"/>
            </a:xfrm>
            <a:prstGeom prst="rect">
              <a:avLst/>
            </a:prstGeom>
          </p:spPr>
        </p:pic>
      </p:grpSp>
      <p:sp>
        <p:nvSpPr>
          <p:cNvPr id="16" name="Stern: 5 Zacken 15">
            <a:extLst>
              <a:ext uri="{FF2B5EF4-FFF2-40B4-BE49-F238E27FC236}">
                <a16:creationId xmlns:a16="http://schemas.microsoft.com/office/drawing/2014/main" id="{03533D36-353E-3808-11AC-3C9C7FE8E4D6}"/>
              </a:ext>
            </a:extLst>
          </p:cNvPr>
          <p:cNvSpPr/>
          <p:nvPr userDrawn="1"/>
        </p:nvSpPr>
        <p:spPr>
          <a:xfrm>
            <a:off x="1520341" y="3791470"/>
            <a:ext cx="379469" cy="379469"/>
          </a:xfrm>
          <a:prstGeom prst="star5">
            <a:avLst>
              <a:gd name="adj" fmla="val 23209"/>
              <a:gd name="hf" fmla="val 105146"/>
              <a:gd name="vf" fmla="val 110557"/>
            </a:avLst>
          </a:prstGeom>
          <a:solidFill>
            <a:schemeClr val="accent3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Stern: 5 Zacken 16">
            <a:extLst>
              <a:ext uri="{FF2B5EF4-FFF2-40B4-BE49-F238E27FC236}">
                <a16:creationId xmlns:a16="http://schemas.microsoft.com/office/drawing/2014/main" id="{57E358F9-19E1-8F84-8C34-25FE0396E85A}"/>
              </a:ext>
            </a:extLst>
          </p:cNvPr>
          <p:cNvSpPr/>
          <p:nvPr userDrawn="1"/>
        </p:nvSpPr>
        <p:spPr>
          <a:xfrm>
            <a:off x="2149805" y="3791470"/>
            <a:ext cx="379469" cy="379469"/>
          </a:xfrm>
          <a:prstGeom prst="star5">
            <a:avLst>
              <a:gd name="adj" fmla="val 23209"/>
              <a:gd name="hf" fmla="val 105146"/>
              <a:gd name="vf" fmla="val 110557"/>
            </a:avLst>
          </a:prstGeom>
          <a:solidFill>
            <a:schemeClr val="accent3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Stern: 5 Zacken 17">
            <a:extLst>
              <a:ext uri="{FF2B5EF4-FFF2-40B4-BE49-F238E27FC236}">
                <a16:creationId xmlns:a16="http://schemas.microsoft.com/office/drawing/2014/main" id="{1F65904D-A35E-258F-02C1-146C4B00CAFB}"/>
              </a:ext>
            </a:extLst>
          </p:cNvPr>
          <p:cNvSpPr/>
          <p:nvPr userDrawn="1"/>
        </p:nvSpPr>
        <p:spPr>
          <a:xfrm>
            <a:off x="2781756" y="3791470"/>
            <a:ext cx="379469" cy="379469"/>
          </a:xfrm>
          <a:prstGeom prst="star5">
            <a:avLst>
              <a:gd name="adj" fmla="val 23209"/>
              <a:gd name="hf" fmla="val 105146"/>
              <a:gd name="vf" fmla="val 110557"/>
            </a:avLst>
          </a:prstGeom>
          <a:solidFill>
            <a:schemeClr val="accent3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Stern: 5 Zacken 18">
            <a:extLst>
              <a:ext uri="{FF2B5EF4-FFF2-40B4-BE49-F238E27FC236}">
                <a16:creationId xmlns:a16="http://schemas.microsoft.com/office/drawing/2014/main" id="{478AA028-E7ED-98F7-59E6-D71A79026CD4}"/>
              </a:ext>
            </a:extLst>
          </p:cNvPr>
          <p:cNvSpPr/>
          <p:nvPr userDrawn="1"/>
        </p:nvSpPr>
        <p:spPr>
          <a:xfrm>
            <a:off x="3413707" y="3791470"/>
            <a:ext cx="379469" cy="379469"/>
          </a:xfrm>
          <a:prstGeom prst="star5">
            <a:avLst>
              <a:gd name="adj" fmla="val 23209"/>
              <a:gd name="hf" fmla="val 105146"/>
              <a:gd name="vf" fmla="val 110557"/>
            </a:avLst>
          </a:prstGeom>
          <a:solidFill>
            <a:schemeClr val="accent3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Stern: 5 Zacken 19">
            <a:extLst>
              <a:ext uri="{FF2B5EF4-FFF2-40B4-BE49-F238E27FC236}">
                <a16:creationId xmlns:a16="http://schemas.microsoft.com/office/drawing/2014/main" id="{BDA395C4-97CC-C5F9-E3FF-838714EA1EC4}"/>
              </a:ext>
            </a:extLst>
          </p:cNvPr>
          <p:cNvSpPr/>
          <p:nvPr userDrawn="1"/>
        </p:nvSpPr>
        <p:spPr>
          <a:xfrm>
            <a:off x="4045658" y="3791470"/>
            <a:ext cx="379469" cy="379469"/>
          </a:xfrm>
          <a:prstGeom prst="star5">
            <a:avLst>
              <a:gd name="adj" fmla="val 23209"/>
              <a:gd name="hf" fmla="val 105146"/>
              <a:gd name="vf" fmla="val 110557"/>
            </a:avLst>
          </a:prstGeom>
          <a:solidFill>
            <a:schemeClr val="accent3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25323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50"/>
                            </p:stCondLst>
                            <p:childTnLst>
                              <p:par>
                                <p:cTn id="9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00"/>
                            </p:stCondLst>
                            <p:childTnLst>
                              <p:par>
                                <p:cTn id="40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250"/>
                            </p:stCondLst>
                            <p:childTnLst>
                              <p:par>
                                <p:cTn id="43" presetID="26" presetClass="emph" presetSubtype="0" fill="hold" grpId="1" nodeType="after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25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5" dur="125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750"/>
                            </p:stCondLst>
                            <p:childTnLst>
                              <p:par>
                                <p:cTn id="4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750"/>
                            </p:stCondLst>
                            <p:childTnLst>
                              <p:par>
                                <p:cTn id="50" presetID="26" presetClass="emph" presetSubtype="0" fill="hold" grpId="1" nodeType="after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250" tmFilter="0, 0; .2, .5; .8, .5; 1, 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2" dur="125" autoRev="1" fill="hold"/>
                                        <p:tgtEl>
                                          <p:spTgt spid="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250"/>
                            </p:stCondLst>
                            <p:childTnLst>
                              <p:par>
                                <p:cTn id="5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250"/>
                            </p:stCondLst>
                            <p:childTnLst>
                              <p:par>
                                <p:cTn id="57" presetID="26" presetClass="emph" presetSubtype="0" fill="hold" grpId="1" nodeType="after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250" tmFilter="0, 0; .2, .5; .8, .5; 1, 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9" dur="125" autoRev="1" fill="hold"/>
                                        <p:tgtEl>
                                          <p:spTgt spid="1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750"/>
                            </p:stCondLst>
                            <p:childTnLst>
                              <p:par>
                                <p:cTn id="6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3750"/>
                            </p:stCondLst>
                            <p:childTnLst>
                              <p:par>
                                <p:cTn id="64" presetID="26" presetClass="emph" presetSubtype="0" fill="hold" grpId="1" nodeType="after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250" tmFilter="0, 0; .2, .5; .8, .5; 1, 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6" dur="125" autoRev="1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4250"/>
                            </p:stCondLst>
                            <p:childTnLst>
                              <p:par>
                                <p:cTn id="6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4250"/>
                            </p:stCondLst>
                            <p:childTnLst>
                              <p:par>
                                <p:cTn id="71" presetID="26" presetClass="emph" presetSubtype="0" fill="hold" grpId="1" nodeType="after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250" tmFilter="0, 0; .2, .5; .8, .5; 1, 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3" dur="125" autoRev="1" fill="hold"/>
                                        <p:tgtEl>
                                          <p:spTgt spid="2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4750"/>
                            </p:stCondLst>
                            <p:childTnLst>
                              <p:par>
                                <p:cTn id="75" presetID="45" presetClass="exit" presetSubtype="0" fill="hold" grpId="2" nodeType="after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2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2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45" presetClass="exit" presetSubtype="0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2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2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45" presetClass="exit" presetSubtype="0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2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2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45" presetClass="exit" presetSubtype="0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2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2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45" presetClass="exit" presetSubtype="0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2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2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8" grpId="0" animBg="1"/>
      <p:bldP spid="9" grpId="0" animBg="1"/>
      <p:bldP spid="16" grpId="0" animBg="1"/>
      <p:bldP spid="16" grpId="1" animBg="1"/>
      <p:bldP spid="16" grpId="2" animBg="1"/>
      <p:bldP spid="17" grpId="0" animBg="1"/>
      <p:bldP spid="17" grpId="1" animBg="1"/>
      <p:bldP spid="17" grpId="2" animBg="1"/>
      <p:bldP spid="18" grpId="0" animBg="1"/>
      <p:bldP spid="18" grpId="1" animBg="1"/>
      <p:bldP spid="18" grpId="2" animBg="1"/>
      <p:bldP spid="19" grpId="0" animBg="1"/>
      <p:bldP spid="19" grpId="1" animBg="1"/>
      <p:bldP spid="19" grpId="2" animBg="1"/>
      <p:bldP spid="20" grpId="0" animBg="1"/>
      <p:bldP spid="20" grpId="1" animBg="1"/>
      <p:bldP spid="20" grpId="2" animBg="1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Textfe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9">
            <a:extLst>
              <a:ext uri="{FF2B5EF4-FFF2-40B4-BE49-F238E27FC236}">
                <a16:creationId xmlns:a16="http://schemas.microsoft.com/office/drawing/2014/main" id="{2632BA4D-ECC8-4004-A450-F16361C7B38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13" y="1341437"/>
            <a:ext cx="10937875" cy="488387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  <a:latin typeface="+mn-lt"/>
              </a:defRPr>
            </a:lvl1pPr>
            <a:lvl2pPr marL="228600" indent="-228600">
              <a:buClr>
                <a:schemeClr val="accent1"/>
              </a:buClr>
              <a:buFont typeface="Arial" panose="020B0604020202020204" pitchFamily="34" charset="0"/>
              <a:buChar char="•"/>
              <a:defRPr sz="2000" b="1">
                <a:solidFill>
                  <a:schemeClr val="accent1"/>
                </a:solidFill>
                <a:latin typeface="+mn-lt"/>
              </a:defRPr>
            </a:lvl2pPr>
            <a:lvl3pPr marL="539750" indent="-228600">
              <a:buClr>
                <a:schemeClr val="accent1">
                  <a:lumMod val="75000"/>
                  <a:lumOff val="25000"/>
                </a:schemeClr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accent1"/>
                </a:solidFill>
                <a:latin typeface="+mn-lt"/>
              </a:defRPr>
            </a:lvl3pPr>
            <a:lvl4pPr marL="896938" indent="-228600">
              <a:buClr>
                <a:schemeClr val="accent6">
                  <a:lumMod val="25000"/>
                  <a:lumOff val="75000"/>
                </a:schemeClr>
              </a:buClr>
              <a:buFont typeface="Arial" panose="020B0604020202020204" pitchFamily="34" charset="0"/>
              <a:buChar char="•"/>
              <a:defRPr sz="1600">
                <a:solidFill>
                  <a:schemeClr val="accent1"/>
                </a:solidFill>
                <a:latin typeface="+mn-lt"/>
              </a:defRPr>
            </a:lvl4pPr>
            <a:lvl5pPr marL="1260000" indent="-228600">
              <a:buFont typeface="Arial" panose="020B0604020202020204" pitchFamily="34" charset="0"/>
              <a:buChar char="•"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5" name="Textplatzhalter 7">
            <a:extLst>
              <a:ext uri="{FF2B5EF4-FFF2-40B4-BE49-F238E27FC236}">
                <a16:creationId xmlns:a16="http://schemas.microsoft.com/office/drawing/2014/main" id="{C2D15EB4-B6C6-44F8-BF33-6EA7629071C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5938" y="152400"/>
            <a:ext cx="11730297" cy="685800"/>
          </a:xfrm>
          <a:prstGeom prst="rect">
            <a:avLst/>
          </a:prstGeom>
        </p:spPr>
        <p:txBody>
          <a:bodyPr bIns="0" anchor="ctr" anchorCtr="0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400" b="0" cap="all" baseline="0">
                <a:solidFill>
                  <a:schemeClr val="bg1"/>
                </a:solidFill>
                <a:latin typeface="+mj-lt"/>
              </a:defRPr>
            </a:lvl1pPr>
            <a:lvl2pPr algn="r">
              <a:defRPr sz="2400">
                <a:solidFill>
                  <a:srgbClr val="DE7008"/>
                </a:solidFill>
                <a:latin typeface="+mj-lt"/>
              </a:defRPr>
            </a:lvl2pPr>
            <a:lvl3pPr algn="r">
              <a:defRPr sz="2400">
                <a:solidFill>
                  <a:srgbClr val="DE7008"/>
                </a:solidFill>
                <a:latin typeface="+mj-lt"/>
              </a:defRPr>
            </a:lvl3pPr>
            <a:lvl4pPr algn="r">
              <a:defRPr sz="2400">
                <a:solidFill>
                  <a:srgbClr val="DE7008"/>
                </a:solidFill>
                <a:latin typeface="+mj-lt"/>
              </a:defRPr>
            </a:lvl4pPr>
            <a:lvl5pPr algn="r">
              <a:defRPr sz="2400">
                <a:solidFill>
                  <a:srgbClr val="DE7008"/>
                </a:solidFill>
                <a:latin typeface="+mj-lt"/>
              </a:defRPr>
            </a:lvl5pPr>
          </a:lstStyle>
          <a:p>
            <a:pPr lvl="0"/>
            <a:r>
              <a:rPr lang="de-DE" dirty="0"/>
              <a:t>TITEL, </a:t>
            </a:r>
            <a:r>
              <a:rPr lang="de-DE" dirty="0" err="1"/>
              <a:t>ARIal</a:t>
            </a:r>
            <a:r>
              <a:rPr lang="de-DE" dirty="0"/>
              <a:t> </a:t>
            </a:r>
            <a:r>
              <a:rPr lang="de-DE" dirty="0" err="1"/>
              <a:t>black</a:t>
            </a:r>
            <a:r>
              <a:rPr lang="de-DE" dirty="0"/>
              <a:t>, Versal, 24 </a:t>
            </a:r>
            <a:r>
              <a:rPr lang="de-DE" dirty="0" err="1"/>
              <a:t>pt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896358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  <p15:guide id="2" orient="horz" pos="527">
          <p15:clr>
            <a:srgbClr val="FBAE40"/>
          </p15:clr>
        </p15:guide>
        <p15:guide id="3" orient="horz" pos="96">
          <p15:clr>
            <a:srgbClr val="FBAE40"/>
          </p15:clr>
        </p15:guide>
        <p15:guide id="4" pos="415" userDrawn="1">
          <p15:clr>
            <a:srgbClr val="FBAE40"/>
          </p15:clr>
        </p15:guide>
        <p15:guide id="5" pos="461">
          <p15:clr>
            <a:srgbClr val="FBAE40"/>
          </p15:clr>
        </p15:guide>
        <p15:guide id="6" pos="778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extfe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9">
            <a:extLst>
              <a:ext uri="{FF2B5EF4-FFF2-40B4-BE49-F238E27FC236}">
                <a16:creationId xmlns:a16="http://schemas.microsoft.com/office/drawing/2014/main" id="{E5363237-72B2-46B1-B2A3-6483E032D76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13" y="1341437"/>
            <a:ext cx="5113337" cy="488387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  <a:latin typeface="+mn-lt"/>
              </a:defRPr>
            </a:lvl1pPr>
            <a:lvl2pPr marL="228600" indent="-228600">
              <a:buClr>
                <a:schemeClr val="accent1"/>
              </a:buClr>
              <a:buFont typeface="Arial" panose="020B0604020202020204" pitchFamily="34" charset="0"/>
              <a:buChar char="•"/>
              <a:defRPr sz="2000" b="1">
                <a:solidFill>
                  <a:schemeClr val="accent1"/>
                </a:solidFill>
                <a:latin typeface="+mn-lt"/>
              </a:defRPr>
            </a:lvl2pPr>
            <a:lvl3pPr marL="539750" indent="-228600">
              <a:buClr>
                <a:schemeClr val="accent1">
                  <a:lumMod val="75000"/>
                  <a:lumOff val="25000"/>
                </a:schemeClr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accent1"/>
                </a:solidFill>
                <a:latin typeface="+mn-lt"/>
              </a:defRPr>
            </a:lvl3pPr>
            <a:lvl4pPr marL="896938" indent="-228600">
              <a:buClr>
                <a:schemeClr val="accent6">
                  <a:lumMod val="25000"/>
                  <a:lumOff val="75000"/>
                </a:schemeClr>
              </a:buClr>
              <a:buFont typeface="Arial" panose="020B0604020202020204" pitchFamily="34" charset="0"/>
              <a:buChar char="•"/>
              <a:defRPr sz="1600">
                <a:solidFill>
                  <a:schemeClr val="accent1"/>
                </a:solidFill>
                <a:latin typeface="+mn-lt"/>
              </a:defRPr>
            </a:lvl4pPr>
            <a:lvl5pPr marL="1260000" indent="-228600">
              <a:buFont typeface="Arial" panose="020B0604020202020204" pitchFamily="34" charset="0"/>
              <a:buChar char="•"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5" name="Textplatzhalter 9">
            <a:extLst>
              <a:ext uri="{FF2B5EF4-FFF2-40B4-BE49-F238E27FC236}">
                <a16:creationId xmlns:a16="http://schemas.microsoft.com/office/drawing/2014/main" id="{32A60FC3-BAC6-4CBD-8D26-83346590B28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91288" y="1341437"/>
            <a:ext cx="5113337" cy="488387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  <a:latin typeface="+mn-lt"/>
              </a:defRPr>
            </a:lvl1pPr>
            <a:lvl2pPr marL="228600" indent="-228600">
              <a:buClr>
                <a:schemeClr val="accent1"/>
              </a:buClr>
              <a:buFont typeface="Arial" panose="020B0604020202020204" pitchFamily="34" charset="0"/>
              <a:buChar char="•"/>
              <a:defRPr sz="2000" b="1">
                <a:solidFill>
                  <a:schemeClr val="accent1"/>
                </a:solidFill>
                <a:latin typeface="+mn-lt"/>
              </a:defRPr>
            </a:lvl2pPr>
            <a:lvl3pPr marL="539750" indent="-228600">
              <a:buClr>
                <a:schemeClr val="accent1">
                  <a:lumMod val="75000"/>
                  <a:lumOff val="25000"/>
                </a:schemeClr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accent1"/>
                </a:solidFill>
                <a:latin typeface="+mn-lt"/>
              </a:defRPr>
            </a:lvl3pPr>
            <a:lvl4pPr marL="896938" indent="-228600">
              <a:buClr>
                <a:schemeClr val="accent6">
                  <a:lumMod val="25000"/>
                  <a:lumOff val="75000"/>
                </a:schemeClr>
              </a:buClr>
              <a:buFont typeface="Arial" panose="020B0604020202020204" pitchFamily="34" charset="0"/>
              <a:buChar char="•"/>
              <a:defRPr sz="1600">
                <a:solidFill>
                  <a:schemeClr val="accent1"/>
                </a:solidFill>
                <a:latin typeface="+mn-lt"/>
              </a:defRPr>
            </a:lvl4pPr>
            <a:lvl5pPr marL="1260000" indent="-228600">
              <a:buFont typeface="Arial" panose="020B0604020202020204" pitchFamily="34" charset="0"/>
              <a:buChar char="•"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1A4AF7D2-9104-4284-B7C3-77AAF33D79F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5938" y="152400"/>
            <a:ext cx="11730297" cy="685800"/>
          </a:xfrm>
          <a:prstGeom prst="rect">
            <a:avLst/>
          </a:prstGeom>
        </p:spPr>
        <p:txBody>
          <a:bodyPr bIns="0" anchor="ctr" anchorCtr="0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400" b="0" cap="all" baseline="0">
                <a:solidFill>
                  <a:schemeClr val="bg1"/>
                </a:solidFill>
                <a:latin typeface="+mj-lt"/>
              </a:defRPr>
            </a:lvl1pPr>
            <a:lvl2pPr algn="r">
              <a:defRPr sz="2400">
                <a:solidFill>
                  <a:srgbClr val="DE7008"/>
                </a:solidFill>
                <a:latin typeface="+mj-lt"/>
              </a:defRPr>
            </a:lvl2pPr>
            <a:lvl3pPr algn="r">
              <a:defRPr sz="2400">
                <a:solidFill>
                  <a:srgbClr val="DE7008"/>
                </a:solidFill>
                <a:latin typeface="+mj-lt"/>
              </a:defRPr>
            </a:lvl3pPr>
            <a:lvl4pPr algn="r">
              <a:defRPr sz="2400">
                <a:solidFill>
                  <a:srgbClr val="DE7008"/>
                </a:solidFill>
                <a:latin typeface="+mj-lt"/>
              </a:defRPr>
            </a:lvl4pPr>
            <a:lvl5pPr algn="r">
              <a:defRPr sz="2400">
                <a:solidFill>
                  <a:srgbClr val="DE7008"/>
                </a:solidFill>
                <a:latin typeface="+mj-lt"/>
              </a:defRPr>
            </a:lvl5pPr>
          </a:lstStyle>
          <a:p>
            <a:pPr lvl="0"/>
            <a:r>
              <a:rPr lang="de-DE" dirty="0"/>
              <a:t>TITEL, </a:t>
            </a:r>
            <a:r>
              <a:rPr lang="de-DE" dirty="0" err="1"/>
              <a:t>ARIal</a:t>
            </a:r>
            <a:r>
              <a:rPr lang="de-DE" dirty="0"/>
              <a:t> </a:t>
            </a:r>
            <a:r>
              <a:rPr lang="de-DE" dirty="0" err="1"/>
              <a:t>black</a:t>
            </a:r>
            <a:r>
              <a:rPr lang="de-DE" dirty="0"/>
              <a:t>, Versal, 24 </a:t>
            </a:r>
            <a:r>
              <a:rPr lang="de-DE" dirty="0" err="1"/>
              <a:t>pt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326003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  <p15:guide id="3" pos="4089">
          <p15:clr>
            <a:srgbClr val="FBAE40"/>
          </p15:clr>
        </p15:guide>
        <p15:guide id="4" orient="horz" pos="96">
          <p15:clr>
            <a:srgbClr val="FBAE40"/>
          </p15:clr>
        </p15:guide>
        <p15:guide id="5" orient="horz" pos="527">
          <p15:clr>
            <a:srgbClr val="FBAE40"/>
          </p15:clr>
        </p15:guide>
        <p15:guide id="6" pos="3840">
          <p15:clr>
            <a:srgbClr val="FBAE40"/>
          </p15:clr>
        </p15:guide>
        <p15:guide id="7" pos="415" userDrawn="1">
          <p15:clr>
            <a:srgbClr val="FBAE40"/>
          </p15:clr>
        </p15:guide>
        <p15:guide id="8" pos="46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ze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7">
            <a:extLst>
              <a:ext uri="{FF2B5EF4-FFF2-40B4-BE49-F238E27FC236}">
                <a16:creationId xmlns:a16="http://schemas.microsoft.com/office/drawing/2014/main" id="{62EC2443-8338-45D2-BBEB-BC1D6C9E347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5938" y="152400"/>
            <a:ext cx="11730297" cy="685800"/>
          </a:xfrm>
          <a:prstGeom prst="rect">
            <a:avLst/>
          </a:prstGeom>
        </p:spPr>
        <p:txBody>
          <a:bodyPr bIns="0" anchor="ctr" anchorCtr="0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400" b="0" cap="all" baseline="0">
                <a:solidFill>
                  <a:schemeClr val="bg1"/>
                </a:solidFill>
                <a:latin typeface="+mj-lt"/>
              </a:defRPr>
            </a:lvl1pPr>
            <a:lvl2pPr algn="r">
              <a:defRPr sz="2400">
                <a:solidFill>
                  <a:srgbClr val="DE7008"/>
                </a:solidFill>
                <a:latin typeface="+mj-lt"/>
              </a:defRPr>
            </a:lvl2pPr>
            <a:lvl3pPr algn="r">
              <a:defRPr sz="2400">
                <a:solidFill>
                  <a:srgbClr val="DE7008"/>
                </a:solidFill>
                <a:latin typeface="+mj-lt"/>
              </a:defRPr>
            </a:lvl3pPr>
            <a:lvl4pPr algn="r">
              <a:defRPr sz="2400">
                <a:solidFill>
                  <a:srgbClr val="DE7008"/>
                </a:solidFill>
                <a:latin typeface="+mj-lt"/>
              </a:defRPr>
            </a:lvl4pPr>
            <a:lvl5pPr algn="r">
              <a:defRPr sz="2400">
                <a:solidFill>
                  <a:srgbClr val="DE7008"/>
                </a:solidFill>
                <a:latin typeface="+mj-lt"/>
              </a:defRPr>
            </a:lvl5pPr>
          </a:lstStyle>
          <a:p>
            <a:pPr lvl="0"/>
            <a:r>
              <a:rPr lang="de-DE" dirty="0"/>
              <a:t>TITEL, </a:t>
            </a:r>
            <a:r>
              <a:rPr lang="de-DE" dirty="0" err="1"/>
              <a:t>ARIal</a:t>
            </a:r>
            <a:r>
              <a:rPr lang="de-DE" dirty="0"/>
              <a:t> </a:t>
            </a:r>
            <a:r>
              <a:rPr lang="de-DE" dirty="0" err="1"/>
              <a:t>black</a:t>
            </a:r>
            <a:r>
              <a:rPr lang="de-DE" dirty="0"/>
              <a:t>, Versal, 24 </a:t>
            </a:r>
            <a:r>
              <a:rPr lang="de-DE" dirty="0" err="1"/>
              <a:t>pt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859520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27" userDrawn="1">
          <p15:clr>
            <a:srgbClr val="FBAE40"/>
          </p15:clr>
        </p15:guide>
        <p15:guide id="2" orient="horz" pos="96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D63B7A-FCC4-1AE1-F9C8-727B1500B2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386422-C95F-90BD-ADFC-30187ED3A4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13CF0D-8ED9-B6E9-65CA-197819E028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102C9-DE61-4CD8-AC35-112A0980813C}" type="datetimeFigureOut">
              <a:rPr lang="en-DE" smtClean="0"/>
              <a:t>27/02/2024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3BB47C-1037-BD84-9AE2-E472E2195A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7C2D60-75A7-890A-1941-6DBC4DA5F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D4223-C428-4A78-BABE-76E4307EAE7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416904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979E65-53C7-E307-C139-1DB8C3B1E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33F5E9-6D16-7301-00D2-5424323891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2097A7-1C95-8E09-5681-5590895F5E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102C9-DE61-4CD8-AC35-112A0980813C}" type="datetimeFigureOut">
              <a:rPr lang="en-DE" smtClean="0"/>
              <a:t>27/02/2024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5CD9DF-E5C9-84F0-BB88-DA6772AAB4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9FC704-F4AF-7590-16B4-17E7E1B1FF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D4223-C428-4A78-BABE-76E4307EAE7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129735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3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jp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2.xml"/><Relationship Id="rId10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slideLayout" Target="../slideLayouts/slideLayout21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5" Type="http://schemas.openxmlformats.org/officeDocument/2006/relationships/slideLayout" Target="../slideLayouts/slideLayout23.xml"/><Relationship Id="rId10" Type="http://schemas.openxmlformats.org/officeDocument/2006/relationships/image" Target="../media/image14.png"/><Relationship Id="rId4" Type="http://schemas.openxmlformats.org/officeDocument/2006/relationships/slideLayout" Target="../slideLayouts/slideLayout22.xml"/><Relationship Id="rId9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CB68A23E-BF51-6B0F-B91A-318B0223F0D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27"/>
          <a:stretch/>
        </p:blipFill>
        <p:spPr>
          <a:xfrm>
            <a:off x="-3" y="0"/>
            <a:ext cx="12192000" cy="981075"/>
          </a:xfrm>
          <a:prstGeom prst="rect">
            <a:avLst/>
          </a:prstGeom>
        </p:spPr>
      </p:pic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DAC994D6-17AA-4DD3-91B8-71D231AE3A90}"/>
              </a:ext>
            </a:extLst>
          </p:cNvPr>
          <p:cNvSpPr txBox="1">
            <a:spLocks/>
          </p:cNvSpPr>
          <p:nvPr userDrawn="1"/>
        </p:nvSpPr>
        <p:spPr>
          <a:xfrm>
            <a:off x="423974" y="6430711"/>
            <a:ext cx="3335217" cy="3903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de-DE" sz="900" b="0" i="0" dirty="0">
                <a:solidFill>
                  <a:schemeClr val="accent1"/>
                </a:solidFill>
                <a:latin typeface="+mn-lt"/>
                <a:cs typeface="Helvetica Light"/>
              </a:rPr>
              <a:t>© DSAG | Seite </a:t>
            </a:r>
            <a:fld id="{DA91E406-5084-3248-8911-C7B8CABF8078}" type="slidenum">
              <a:rPr lang="de-DE" sz="900" b="0" i="0" dirty="0">
                <a:solidFill>
                  <a:schemeClr val="accent1"/>
                </a:solidFill>
                <a:latin typeface="+mn-lt"/>
                <a:cs typeface="Helvetica Light"/>
              </a:rPr>
              <a:pPr algn="l"/>
              <a:t>‹#›</a:t>
            </a:fld>
            <a:r>
              <a:rPr lang="de-DE" sz="900" b="0" i="0" dirty="0">
                <a:solidFill>
                  <a:schemeClr val="accent1"/>
                </a:solidFill>
                <a:latin typeface="+mn-lt"/>
                <a:cs typeface="Helvetica Light"/>
              </a:rPr>
              <a:t> | </a:t>
            </a:r>
            <a:fld id="{F7A57CAC-9BE6-984A-ACA0-6397C7AD78FB}" type="datetime4">
              <a:rPr lang="de-DE" sz="900" b="0" i="0" smtClean="0">
                <a:solidFill>
                  <a:schemeClr val="accent1"/>
                </a:solidFill>
                <a:latin typeface="+mn-lt"/>
                <a:cs typeface="Helvetica Light"/>
              </a:rPr>
              <a:pPr algn="l"/>
              <a:t>27. Februar 2024</a:t>
            </a:fld>
            <a:endParaRPr lang="de-DE" sz="900" b="0" i="0" dirty="0">
              <a:solidFill>
                <a:schemeClr val="accent1"/>
              </a:solidFill>
              <a:latin typeface="+mn-lt"/>
              <a:cs typeface="Helvetica Light"/>
            </a:endParaRP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399C4D63-C98D-CC7E-0263-A1019884D4A0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1885" y="6121758"/>
            <a:ext cx="479069" cy="479069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3B66C2E4-12DE-09CC-6736-6D3D4FD451CF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2214" y="1007927"/>
            <a:ext cx="2042330" cy="191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492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687" r:id="rId2"/>
    <p:sldLayoutId id="2147483688" r:id="rId3"/>
    <p:sldLayoutId id="2147483711" r:id="rId4"/>
    <p:sldLayoutId id="2147483703" r:id="rId5"/>
    <p:sldLayoutId id="2147483704" r:id="rId6"/>
    <p:sldLayoutId id="2147483679" r:id="rId7"/>
  </p:sldLayoutIdLst>
  <p:hf hdr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933">
          <a:solidFill>
            <a:srgbClr val="7B2F11"/>
          </a:solidFill>
          <a:latin typeface="Arial Black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933">
          <a:solidFill>
            <a:srgbClr val="7B2F11"/>
          </a:solidFill>
          <a:latin typeface="Arial Black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933">
          <a:solidFill>
            <a:srgbClr val="7B2F11"/>
          </a:solidFill>
          <a:latin typeface="Arial Black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933">
          <a:solidFill>
            <a:srgbClr val="7B2F11"/>
          </a:solidFill>
          <a:latin typeface="Arial Black" pitchFamily="34" charset="0"/>
        </a:defRPr>
      </a:lvl5pPr>
      <a:lvl6pPr marL="609585" algn="l" rtl="0" eaLnBrk="1" fontAlgn="base" hangingPunct="1">
        <a:spcBef>
          <a:spcPct val="0"/>
        </a:spcBef>
        <a:spcAft>
          <a:spcPct val="0"/>
        </a:spcAft>
        <a:defRPr sz="2933">
          <a:solidFill>
            <a:schemeClr val="bg1"/>
          </a:solidFill>
          <a:latin typeface="Arial Black" pitchFamily="34" charset="0"/>
        </a:defRPr>
      </a:lvl6pPr>
      <a:lvl7pPr marL="1219170" algn="l" rtl="0" eaLnBrk="1" fontAlgn="base" hangingPunct="1">
        <a:spcBef>
          <a:spcPct val="0"/>
        </a:spcBef>
        <a:spcAft>
          <a:spcPct val="0"/>
        </a:spcAft>
        <a:defRPr sz="2933">
          <a:solidFill>
            <a:schemeClr val="bg1"/>
          </a:solidFill>
          <a:latin typeface="Arial Black" pitchFamily="34" charset="0"/>
        </a:defRPr>
      </a:lvl7pPr>
      <a:lvl8pPr marL="1828754" algn="l" rtl="0" eaLnBrk="1" fontAlgn="base" hangingPunct="1">
        <a:spcBef>
          <a:spcPct val="0"/>
        </a:spcBef>
        <a:spcAft>
          <a:spcPct val="0"/>
        </a:spcAft>
        <a:defRPr sz="2933">
          <a:solidFill>
            <a:schemeClr val="bg1"/>
          </a:solidFill>
          <a:latin typeface="Arial Black" pitchFamily="34" charset="0"/>
        </a:defRPr>
      </a:lvl8pPr>
      <a:lvl9pPr marL="2438339" algn="l" rtl="0" eaLnBrk="1" fontAlgn="base" hangingPunct="1">
        <a:spcBef>
          <a:spcPct val="0"/>
        </a:spcBef>
        <a:spcAft>
          <a:spcPct val="0"/>
        </a:spcAft>
        <a:defRPr sz="2933">
          <a:solidFill>
            <a:schemeClr val="bg1"/>
          </a:solidFill>
          <a:latin typeface="Arial Black" pitchFamily="34" charset="0"/>
        </a:defRPr>
      </a:lvl9pPr>
    </p:titleStyle>
    <p:bodyStyle>
      <a:lvl1pPr marL="457189" indent="-457189" algn="l" defTabSz="916494" rtl="0" eaLnBrk="1" fontAlgn="base" hangingPunct="1">
        <a:spcBef>
          <a:spcPct val="40000"/>
        </a:spcBef>
        <a:spcAft>
          <a:spcPct val="30000"/>
        </a:spcAft>
        <a:buClr>
          <a:srgbClr val="00608C"/>
        </a:buClr>
        <a:buFont typeface="Wingdings" pitchFamily="2" charset="2"/>
        <a:defRPr sz="2400" b="1">
          <a:solidFill>
            <a:srgbClr val="292929"/>
          </a:solidFill>
          <a:latin typeface="+mn-lt"/>
          <a:ea typeface="+mn-ea"/>
          <a:cs typeface="+mn-cs"/>
        </a:defRPr>
      </a:lvl1pPr>
      <a:lvl2pPr marL="482588" indent="-239178" algn="l" defTabSz="916494" rtl="0" eaLnBrk="1" fontAlgn="base" hangingPunct="1">
        <a:spcBef>
          <a:spcPct val="0"/>
        </a:spcBef>
        <a:spcAft>
          <a:spcPct val="40000"/>
        </a:spcAft>
        <a:buClr>
          <a:schemeClr val="accent2"/>
        </a:buClr>
        <a:buSzPct val="100000"/>
        <a:buFont typeface="Arial" panose="020B0604020202020204" pitchFamily="34" charset="0"/>
        <a:buChar char="&gt;"/>
        <a:defRPr sz="2133">
          <a:solidFill>
            <a:srgbClr val="292929"/>
          </a:solidFill>
          <a:latin typeface="+mn-lt"/>
        </a:defRPr>
      </a:lvl2pPr>
      <a:lvl3pPr marL="956709" indent="-237061" algn="l" defTabSz="916494" rtl="0" eaLnBrk="1" fontAlgn="base" hangingPunct="1">
        <a:spcBef>
          <a:spcPct val="0"/>
        </a:spcBef>
        <a:spcAft>
          <a:spcPct val="50000"/>
        </a:spcAft>
        <a:buClr>
          <a:schemeClr val="tx2">
            <a:lumMod val="50000"/>
          </a:schemeClr>
        </a:buClr>
        <a:buSzPct val="120000"/>
        <a:buFont typeface="Arial" panose="020B0604020202020204" pitchFamily="34" charset="0"/>
        <a:buChar char="•"/>
        <a:defRPr sz="1867">
          <a:solidFill>
            <a:srgbClr val="292929"/>
          </a:solidFill>
          <a:latin typeface="+mn-lt"/>
        </a:defRPr>
      </a:lvl3pPr>
      <a:lvl4pPr marL="2357908" indent="-361942" algn="l" defTabSz="916494" rtl="0" eaLnBrk="1" fontAlgn="base" hangingPunct="1">
        <a:spcBef>
          <a:spcPct val="0"/>
        </a:spcBef>
        <a:spcAft>
          <a:spcPct val="50000"/>
        </a:spcAft>
        <a:buClr>
          <a:srgbClr val="974940"/>
        </a:buClr>
        <a:buFont typeface="Wingdings" pitchFamily="2" charset="2"/>
        <a:buChar char="l"/>
        <a:defRPr sz="2133">
          <a:solidFill>
            <a:srgbClr val="292929"/>
          </a:solidFill>
          <a:latin typeface="+mn-lt"/>
        </a:defRPr>
      </a:lvl4pPr>
      <a:lvl5pPr marL="2973843" indent="-361942" algn="l" defTabSz="916494" rtl="0" eaLnBrk="1" fontAlgn="base" hangingPunct="1">
        <a:spcBef>
          <a:spcPct val="0"/>
        </a:spcBef>
        <a:spcAft>
          <a:spcPct val="50000"/>
        </a:spcAft>
        <a:buClr>
          <a:srgbClr val="11124B"/>
        </a:buClr>
        <a:buChar char="§"/>
        <a:defRPr sz="1867">
          <a:solidFill>
            <a:srgbClr val="292929"/>
          </a:solidFill>
          <a:latin typeface="+mn-lt"/>
        </a:defRPr>
      </a:lvl5pPr>
      <a:lvl6pPr marL="3583428" indent="-361942" algn="l" defTabSz="916494" rtl="0" eaLnBrk="1" fontAlgn="base" hangingPunct="1">
        <a:spcBef>
          <a:spcPct val="0"/>
        </a:spcBef>
        <a:spcAft>
          <a:spcPct val="50000"/>
        </a:spcAft>
        <a:buClr>
          <a:srgbClr val="11124B"/>
        </a:buClr>
        <a:buChar char="§"/>
        <a:defRPr sz="1867">
          <a:solidFill>
            <a:srgbClr val="292929"/>
          </a:solidFill>
          <a:latin typeface="+mn-lt"/>
        </a:defRPr>
      </a:lvl6pPr>
      <a:lvl7pPr marL="4193013" indent="-361942" algn="l" defTabSz="916494" rtl="0" eaLnBrk="1" fontAlgn="base" hangingPunct="1">
        <a:spcBef>
          <a:spcPct val="0"/>
        </a:spcBef>
        <a:spcAft>
          <a:spcPct val="50000"/>
        </a:spcAft>
        <a:buClr>
          <a:srgbClr val="11124B"/>
        </a:buClr>
        <a:buChar char="§"/>
        <a:defRPr sz="1867">
          <a:solidFill>
            <a:srgbClr val="292929"/>
          </a:solidFill>
          <a:latin typeface="+mn-lt"/>
        </a:defRPr>
      </a:lvl7pPr>
      <a:lvl8pPr marL="4802597" indent="-361942" algn="l" defTabSz="916494" rtl="0" eaLnBrk="1" fontAlgn="base" hangingPunct="1">
        <a:spcBef>
          <a:spcPct val="0"/>
        </a:spcBef>
        <a:spcAft>
          <a:spcPct val="50000"/>
        </a:spcAft>
        <a:buClr>
          <a:srgbClr val="11124B"/>
        </a:buClr>
        <a:buChar char="§"/>
        <a:defRPr sz="1867">
          <a:solidFill>
            <a:srgbClr val="292929"/>
          </a:solidFill>
          <a:latin typeface="+mn-lt"/>
        </a:defRPr>
      </a:lvl8pPr>
      <a:lvl9pPr marL="5412182" indent="-361942" algn="l" defTabSz="916494" rtl="0" eaLnBrk="1" fontAlgn="base" hangingPunct="1">
        <a:spcBef>
          <a:spcPct val="0"/>
        </a:spcBef>
        <a:spcAft>
          <a:spcPct val="50000"/>
        </a:spcAft>
        <a:buClr>
          <a:srgbClr val="11124B"/>
        </a:buClr>
        <a:buChar char="§"/>
        <a:defRPr sz="1867">
          <a:solidFill>
            <a:srgbClr val="292929"/>
          </a:solidFill>
          <a:latin typeface="+mn-lt"/>
        </a:defRPr>
      </a:lvl9pPr>
    </p:bodyStyle>
    <p:otherStyle>
      <a:defPPr>
        <a:defRPr lang="de-DE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7" orient="horz" pos="4201" userDrawn="1">
          <p15:clr>
            <a:srgbClr val="F26B43"/>
          </p15:clr>
        </p15:guide>
        <p15:guide id="11" orient="horz" pos="845" userDrawn="1">
          <p15:clr>
            <a:srgbClr val="F26B43"/>
          </p15:clr>
        </p15:guide>
        <p15:guide id="13" orient="horz" userDrawn="1">
          <p15:clr>
            <a:srgbClr val="F26B43"/>
          </p15:clr>
        </p15:guide>
        <p15:guide id="14" pos="325" userDrawn="1">
          <p15:clr>
            <a:srgbClr val="F26B43"/>
          </p15:clr>
        </p15:guide>
        <p15:guide id="15" pos="7378" userDrawn="1">
          <p15:clr>
            <a:srgbClr val="F26B43"/>
          </p15:clr>
        </p15:guide>
        <p15:guide id="16" orient="horz" pos="3997" userDrawn="1">
          <p15:clr>
            <a:srgbClr val="F26B43"/>
          </p15:clr>
        </p15:guide>
        <p15:guide id="17" orient="horz" pos="618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3F8A49A-D14C-B17C-7E55-70BE240323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A763F3-1EBE-22B2-4C0B-CC9EC75EB8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ECDA6A-75DE-033C-7F23-B85AF0A716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E102C9-DE61-4CD8-AC35-112A0980813C}" type="datetimeFigureOut">
              <a:rPr lang="en-DE" smtClean="0"/>
              <a:t>27/02/2024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64BF37-F7E8-6517-F561-77554DAB43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B45F0B-4FB8-61D4-26A0-EBC41CE8DA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BD4223-C428-4A78-BABE-76E4307EAE7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2340494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>
            <a:extLst>
              <a:ext uri="{FF2B5EF4-FFF2-40B4-BE49-F238E27FC236}">
                <a16:creationId xmlns:a16="http://schemas.microsoft.com/office/drawing/2014/main" id="{6C845205-7612-649C-CECE-30BF1C8A4E0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51" b="3744"/>
          <a:stretch/>
        </p:blipFill>
        <p:spPr>
          <a:xfrm>
            <a:off x="0" y="0"/>
            <a:ext cx="12192001" cy="981075"/>
          </a:xfrm>
          <a:prstGeom prst="rect">
            <a:avLst/>
          </a:prstGeom>
        </p:spPr>
      </p:pic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DAC994D6-17AA-4DD3-91B8-71D231AE3A90}"/>
              </a:ext>
            </a:extLst>
          </p:cNvPr>
          <p:cNvSpPr txBox="1">
            <a:spLocks/>
          </p:cNvSpPr>
          <p:nvPr userDrawn="1"/>
        </p:nvSpPr>
        <p:spPr>
          <a:xfrm>
            <a:off x="423974" y="6430711"/>
            <a:ext cx="3335217" cy="3903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de-DE" sz="900" b="0" i="0" dirty="0">
                <a:solidFill>
                  <a:schemeClr val="accent1"/>
                </a:solidFill>
                <a:latin typeface="+mn-lt"/>
                <a:cs typeface="Helvetica Light"/>
              </a:rPr>
              <a:t>© DSAG | Seite </a:t>
            </a:r>
            <a:fld id="{DA91E406-5084-3248-8911-C7B8CABF8078}" type="slidenum">
              <a:rPr lang="de-DE" sz="900" b="0" i="0" dirty="0">
                <a:solidFill>
                  <a:schemeClr val="accent1"/>
                </a:solidFill>
                <a:latin typeface="+mn-lt"/>
                <a:cs typeface="Helvetica Light"/>
              </a:rPr>
              <a:pPr algn="l"/>
              <a:t>‹#›</a:t>
            </a:fld>
            <a:r>
              <a:rPr lang="de-DE" sz="900" b="0" i="0" dirty="0">
                <a:solidFill>
                  <a:schemeClr val="accent1"/>
                </a:solidFill>
                <a:latin typeface="+mn-lt"/>
                <a:cs typeface="Helvetica Light"/>
              </a:rPr>
              <a:t> | </a:t>
            </a:r>
            <a:fld id="{F7A57CAC-9BE6-984A-ACA0-6397C7AD78FB}" type="datetime4">
              <a:rPr lang="de-DE" sz="900" b="0" i="0" smtClean="0">
                <a:solidFill>
                  <a:schemeClr val="accent1"/>
                </a:solidFill>
                <a:latin typeface="+mn-lt"/>
                <a:cs typeface="Helvetica Light"/>
              </a:rPr>
              <a:pPr algn="l"/>
              <a:t>27. Februar 2024</a:t>
            </a:fld>
            <a:endParaRPr lang="de-DE" sz="900" b="0" i="0" dirty="0">
              <a:solidFill>
                <a:schemeClr val="accent1"/>
              </a:solidFill>
              <a:latin typeface="+mn-lt"/>
              <a:cs typeface="Helvetica Light"/>
            </a:endParaRP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399C4D63-C98D-CC7E-0263-A1019884D4A0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1885" y="6121758"/>
            <a:ext cx="479069" cy="479069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81B57B48-D95D-7920-1C8B-463926DE9EA3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1288" y="986148"/>
            <a:ext cx="1808967" cy="380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4241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</p:sldLayoutIdLst>
  <p:hf hdr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933">
          <a:solidFill>
            <a:srgbClr val="7B2F11"/>
          </a:solidFill>
          <a:latin typeface="Arial Black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933">
          <a:solidFill>
            <a:srgbClr val="7B2F11"/>
          </a:solidFill>
          <a:latin typeface="Arial Black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933">
          <a:solidFill>
            <a:srgbClr val="7B2F11"/>
          </a:solidFill>
          <a:latin typeface="Arial Black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933">
          <a:solidFill>
            <a:srgbClr val="7B2F11"/>
          </a:solidFill>
          <a:latin typeface="Arial Black" pitchFamily="34" charset="0"/>
        </a:defRPr>
      </a:lvl5pPr>
      <a:lvl6pPr marL="609585" algn="l" rtl="0" eaLnBrk="1" fontAlgn="base" hangingPunct="1">
        <a:spcBef>
          <a:spcPct val="0"/>
        </a:spcBef>
        <a:spcAft>
          <a:spcPct val="0"/>
        </a:spcAft>
        <a:defRPr sz="2933">
          <a:solidFill>
            <a:schemeClr val="bg1"/>
          </a:solidFill>
          <a:latin typeface="Arial Black" pitchFamily="34" charset="0"/>
        </a:defRPr>
      </a:lvl6pPr>
      <a:lvl7pPr marL="1219170" algn="l" rtl="0" eaLnBrk="1" fontAlgn="base" hangingPunct="1">
        <a:spcBef>
          <a:spcPct val="0"/>
        </a:spcBef>
        <a:spcAft>
          <a:spcPct val="0"/>
        </a:spcAft>
        <a:defRPr sz="2933">
          <a:solidFill>
            <a:schemeClr val="bg1"/>
          </a:solidFill>
          <a:latin typeface="Arial Black" pitchFamily="34" charset="0"/>
        </a:defRPr>
      </a:lvl7pPr>
      <a:lvl8pPr marL="1828754" algn="l" rtl="0" eaLnBrk="1" fontAlgn="base" hangingPunct="1">
        <a:spcBef>
          <a:spcPct val="0"/>
        </a:spcBef>
        <a:spcAft>
          <a:spcPct val="0"/>
        </a:spcAft>
        <a:defRPr sz="2933">
          <a:solidFill>
            <a:schemeClr val="bg1"/>
          </a:solidFill>
          <a:latin typeface="Arial Black" pitchFamily="34" charset="0"/>
        </a:defRPr>
      </a:lvl8pPr>
      <a:lvl9pPr marL="2438339" algn="l" rtl="0" eaLnBrk="1" fontAlgn="base" hangingPunct="1">
        <a:spcBef>
          <a:spcPct val="0"/>
        </a:spcBef>
        <a:spcAft>
          <a:spcPct val="0"/>
        </a:spcAft>
        <a:defRPr sz="2933">
          <a:solidFill>
            <a:schemeClr val="bg1"/>
          </a:solidFill>
          <a:latin typeface="Arial Black" pitchFamily="34" charset="0"/>
        </a:defRPr>
      </a:lvl9pPr>
    </p:titleStyle>
    <p:bodyStyle>
      <a:lvl1pPr marL="457189" indent="-457189" algn="l" defTabSz="916494" rtl="0" eaLnBrk="1" fontAlgn="base" hangingPunct="1">
        <a:spcBef>
          <a:spcPct val="40000"/>
        </a:spcBef>
        <a:spcAft>
          <a:spcPct val="30000"/>
        </a:spcAft>
        <a:buClr>
          <a:srgbClr val="00608C"/>
        </a:buClr>
        <a:buFont typeface="Wingdings" pitchFamily="2" charset="2"/>
        <a:defRPr sz="2400" b="1">
          <a:solidFill>
            <a:srgbClr val="292929"/>
          </a:solidFill>
          <a:latin typeface="+mn-lt"/>
          <a:ea typeface="+mn-ea"/>
          <a:cs typeface="+mn-cs"/>
        </a:defRPr>
      </a:lvl1pPr>
      <a:lvl2pPr marL="482588" indent="-239178" algn="l" defTabSz="916494" rtl="0" eaLnBrk="1" fontAlgn="base" hangingPunct="1">
        <a:spcBef>
          <a:spcPct val="0"/>
        </a:spcBef>
        <a:spcAft>
          <a:spcPct val="40000"/>
        </a:spcAft>
        <a:buClr>
          <a:schemeClr val="accent2"/>
        </a:buClr>
        <a:buSzPct val="100000"/>
        <a:buFont typeface="Arial" panose="020B0604020202020204" pitchFamily="34" charset="0"/>
        <a:buChar char="&gt;"/>
        <a:defRPr sz="2133">
          <a:solidFill>
            <a:srgbClr val="292929"/>
          </a:solidFill>
          <a:latin typeface="+mn-lt"/>
        </a:defRPr>
      </a:lvl2pPr>
      <a:lvl3pPr marL="956709" indent="-237061" algn="l" defTabSz="916494" rtl="0" eaLnBrk="1" fontAlgn="base" hangingPunct="1">
        <a:spcBef>
          <a:spcPct val="0"/>
        </a:spcBef>
        <a:spcAft>
          <a:spcPct val="50000"/>
        </a:spcAft>
        <a:buClr>
          <a:schemeClr val="tx2">
            <a:lumMod val="50000"/>
          </a:schemeClr>
        </a:buClr>
        <a:buSzPct val="120000"/>
        <a:buFont typeface="Arial" panose="020B0604020202020204" pitchFamily="34" charset="0"/>
        <a:buChar char="•"/>
        <a:defRPr sz="1867">
          <a:solidFill>
            <a:srgbClr val="292929"/>
          </a:solidFill>
          <a:latin typeface="+mn-lt"/>
        </a:defRPr>
      </a:lvl3pPr>
      <a:lvl4pPr marL="2357908" indent="-361942" algn="l" defTabSz="916494" rtl="0" eaLnBrk="1" fontAlgn="base" hangingPunct="1">
        <a:spcBef>
          <a:spcPct val="0"/>
        </a:spcBef>
        <a:spcAft>
          <a:spcPct val="50000"/>
        </a:spcAft>
        <a:buClr>
          <a:srgbClr val="974940"/>
        </a:buClr>
        <a:buFont typeface="Wingdings" pitchFamily="2" charset="2"/>
        <a:buChar char="l"/>
        <a:defRPr sz="2133">
          <a:solidFill>
            <a:srgbClr val="292929"/>
          </a:solidFill>
          <a:latin typeface="+mn-lt"/>
        </a:defRPr>
      </a:lvl4pPr>
      <a:lvl5pPr marL="2973843" indent="-361942" algn="l" defTabSz="916494" rtl="0" eaLnBrk="1" fontAlgn="base" hangingPunct="1">
        <a:spcBef>
          <a:spcPct val="0"/>
        </a:spcBef>
        <a:spcAft>
          <a:spcPct val="50000"/>
        </a:spcAft>
        <a:buClr>
          <a:srgbClr val="11124B"/>
        </a:buClr>
        <a:buChar char="§"/>
        <a:defRPr sz="1867">
          <a:solidFill>
            <a:srgbClr val="292929"/>
          </a:solidFill>
          <a:latin typeface="+mn-lt"/>
        </a:defRPr>
      </a:lvl5pPr>
      <a:lvl6pPr marL="3583428" indent="-361942" algn="l" defTabSz="916494" rtl="0" eaLnBrk="1" fontAlgn="base" hangingPunct="1">
        <a:spcBef>
          <a:spcPct val="0"/>
        </a:spcBef>
        <a:spcAft>
          <a:spcPct val="50000"/>
        </a:spcAft>
        <a:buClr>
          <a:srgbClr val="11124B"/>
        </a:buClr>
        <a:buChar char="§"/>
        <a:defRPr sz="1867">
          <a:solidFill>
            <a:srgbClr val="292929"/>
          </a:solidFill>
          <a:latin typeface="+mn-lt"/>
        </a:defRPr>
      </a:lvl6pPr>
      <a:lvl7pPr marL="4193013" indent="-361942" algn="l" defTabSz="916494" rtl="0" eaLnBrk="1" fontAlgn="base" hangingPunct="1">
        <a:spcBef>
          <a:spcPct val="0"/>
        </a:spcBef>
        <a:spcAft>
          <a:spcPct val="50000"/>
        </a:spcAft>
        <a:buClr>
          <a:srgbClr val="11124B"/>
        </a:buClr>
        <a:buChar char="§"/>
        <a:defRPr sz="1867">
          <a:solidFill>
            <a:srgbClr val="292929"/>
          </a:solidFill>
          <a:latin typeface="+mn-lt"/>
        </a:defRPr>
      </a:lvl7pPr>
      <a:lvl8pPr marL="4802597" indent="-361942" algn="l" defTabSz="916494" rtl="0" eaLnBrk="1" fontAlgn="base" hangingPunct="1">
        <a:spcBef>
          <a:spcPct val="0"/>
        </a:spcBef>
        <a:spcAft>
          <a:spcPct val="50000"/>
        </a:spcAft>
        <a:buClr>
          <a:srgbClr val="11124B"/>
        </a:buClr>
        <a:buChar char="§"/>
        <a:defRPr sz="1867">
          <a:solidFill>
            <a:srgbClr val="292929"/>
          </a:solidFill>
          <a:latin typeface="+mn-lt"/>
        </a:defRPr>
      </a:lvl8pPr>
      <a:lvl9pPr marL="5412182" indent="-361942" algn="l" defTabSz="916494" rtl="0" eaLnBrk="1" fontAlgn="base" hangingPunct="1">
        <a:spcBef>
          <a:spcPct val="0"/>
        </a:spcBef>
        <a:spcAft>
          <a:spcPct val="50000"/>
        </a:spcAft>
        <a:buClr>
          <a:srgbClr val="11124B"/>
        </a:buClr>
        <a:buChar char="§"/>
        <a:defRPr sz="1867">
          <a:solidFill>
            <a:srgbClr val="292929"/>
          </a:solidFill>
          <a:latin typeface="+mn-lt"/>
        </a:defRPr>
      </a:lvl9pPr>
    </p:bodyStyle>
    <p:otherStyle>
      <a:defPPr>
        <a:defRPr lang="de-DE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7" orient="horz" pos="4201">
          <p15:clr>
            <a:srgbClr val="F26B43"/>
          </p15:clr>
        </p15:guide>
        <p15:guide id="11" orient="horz" pos="845">
          <p15:clr>
            <a:srgbClr val="F26B43"/>
          </p15:clr>
        </p15:guide>
        <p15:guide id="13" orient="horz">
          <p15:clr>
            <a:srgbClr val="F26B43"/>
          </p15:clr>
        </p15:guide>
        <p15:guide id="14" pos="325">
          <p15:clr>
            <a:srgbClr val="F26B43"/>
          </p15:clr>
        </p15:guide>
        <p15:guide id="15" pos="7378">
          <p15:clr>
            <a:srgbClr val="F26B43"/>
          </p15:clr>
        </p15:guide>
        <p15:guide id="16" orient="horz" pos="3997">
          <p15:clr>
            <a:srgbClr val="F26B43"/>
          </p15:clr>
        </p15:guide>
        <p15:guide id="17" orient="horz" pos="61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6.png"/><Relationship Id="rId7" Type="http://schemas.openxmlformats.org/officeDocument/2006/relationships/image" Target="../media/image60.sv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Relationship Id="rId9" Type="http://schemas.openxmlformats.org/officeDocument/2006/relationships/image" Target="../media/image62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mailto:Holger.bruchelt@microsoft.com" TargetMode="External"/><Relationship Id="rId2" Type="http://schemas.openxmlformats.org/officeDocument/2006/relationships/hyperlink" Target="mailto:martin.pankraz@microsoft.com" TargetMode="Externa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3.png"/><Relationship Id="rId5" Type="http://schemas.openxmlformats.org/officeDocument/2006/relationships/hyperlink" Target="https://www.linkedin.com/in/holger-bruchelt/" TargetMode="External"/><Relationship Id="rId4" Type="http://schemas.openxmlformats.org/officeDocument/2006/relationships/hyperlink" Target="https://www.linkedin.com/in/martin-pankraz/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svg"/><Relationship Id="rId18" Type="http://schemas.openxmlformats.org/officeDocument/2006/relationships/image" Target="../media/image37.png"/><Relationship Id="rId26" Type="http://schemas.openxmlformats.org/officeDocument/2006/relationships/image" Target="../media/image45.svg"/><Relationship Id="rId3" Type="http://schemas.openxmlformats.org/officeDocument/2006/relationships/image" Target="../media/image22.svg"/><Relationship Id="rId21" Type="http://schemas.openxmlformats.org/officeDocument/2006/relationships/image" Target="../media/image40.png"/><Relationship Id="rId7" Type="http://schemas.openxmlformats.org/officeDocument/2006/relationships/image" Target="../media/image26.svg"/><Relationship Id="rId12" Type="http://schemas.openxmlformats.org/officeDocument/2006/relationships/image" Target="../media/image31.png"/><Relationship Id="rId17" Type="http://schemas.openxmlformats.org/officeDocument/2006/relationships/image" Target="../media/image36.svg"/><Relationship Id="rId25" Type="http://schemas.openxmlformats.org/officeDocument/2006/relationships/image" Target="../media/image44.png"/><Relationship Id="rId2" Type="http://schemas.openxmlformats.org/officeDocument/2006/relationships/image" Target="../media/image21.png"/><Relationship Id="rId16" Type="http://schemas.openxmlformats.org/officeDocument/2006/relationships/image" Target="../media/image35.png"/><Relationship Id="rId20" Type="http://schemas.openxmlformats.org/officeDocument/2006/relationships/image" Target="../media/image39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5.png"/><Relationship Id="rId11" Type="http://schemas.openxmlformats.org/officeDocument/2006/relationships/image" Target="../media/image30.svg"/><Relationship Id="rId24" Type="http://schemas.openxmlformats.org/officeDocument/2006/relationships/image" Target="../media/image43.png"/><Relationship Id="rId5" Type="http://schemas.openxmlformats.org/officeDocument/2006/relationships/image" Target="../media/image24.svg"/><Relationship Id="rId15" Type="http://schemas.openxmlformats.org/officeDocument/2006/relationships/image" Target="../media/image34.svg"/><Relationship Id="rId23" Type="http://schemas.openxmlformats.org/officeDocument/2006/relationships/image" Target="../media/image42.svg"/><Relationship Id="rId10" Type="http://schemas.openxmlformats.org/officeDocument/2006/relationships/image" Target="../media/image29.png"/><Relationship Id="rId19" Type="http://schemas.openxmlformats.org/officeDocument/2006/relationships/image" Target="../media/image38.png"/><Relationship Id="rId4" Type="http://schemas.openxmlformats.org/officeDocument/2006/relationships/image" Target="../media/image23.png"/><Relationship Id="rId9" Type="http://schemas.openxmlformats.org/officeDocument/2006/relationships/image" Target="../media/image28.svg"/><Relationship Id="rId14" Type="http://schemas.openxmlformats.org/officeDocument/2006/relationships/image" Target="../media/image33.png"/><Relationship Id="rId22" Type="http://schemas.openxmlformats.org/officeDocument/2006/relationships/image" Target="../media/image4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svg"/><Relationship Id="rId18" Type="http://schemas.openxmlformats.org/officeDocument/2006/relationships/image" Target="../media/image37.png"/><Relationship Id="rId26" Type="http://schemas.openxmlformats.org/officeDocument/2006/relationships/image" Target="../media/image45.svg"/><Relationship Id="rId3" Type="http://schemas.openxmlformats.org/officeDocument/2006/relationships/image" Target="../media/image22.svg"/><Relationship Id="rId21" Type="http://schemas.openxmlformats.org/officeDocument/2006/relationships/image" Target="../media/image40.png"/><Relationship Id="rId7" Type="http://schemas.openxmlformats.org/officeDocument/2006/relationships/image" Target="../media/image26.svg"/><Relationship Id="rId12" Type="http://schemas.openxmlformats.org/officeDocument/2006/relationships/image" Target="../media/image31.png"/><Relationship Id="rId17" Type="http://schemas.openxmlformats.org/officeDocument/2006/relationships/image" Target="../media/image36.svg"/><Relationship Id="rId25" Type="http://schemas.openxmlformats.org/officeDocument/2006/relationships/image" Target="../media/image44.png"/><Relationship Id="rId2" Type="http://schemas.openxmlformats.org/officeDocument/2006/relationships/image" Target="../media/image21.png"/><Relationship Id="rId16" Type="http://schemas.openxmlformats.org/officeDocument/2006/relationships/image" Target="../media/image35.png"/><Relationship Id="rId20" Type="http://schemas.openxmlformats.org/officeDocument/2006/relationships/image" Target="../media/image39.png"/><Relationship Id="rId29" Type="http://schemas.openxmlformats.org/officeDocument/2006/relationships/image" Target="../media/image48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5.png"/><Relationship Id="rId11" Type="http://schemas.openxmlformats.org/officeDocument/2006/relationships/image" Target="../media/image30.svg"/><Relationship Id="rId24" Type="http://schemas.openxmlformats.org/officeDocument/2006/relationships/image" Target="../media/image43.png"/><Relationship Id="rId5" Type="http://schemas.openxmlformats.org/officeDocument/2006/relationships/image" Target="../media/image24.svg"/><Relationship Id="rId15" Type="http://schemas.openxmlformats.org/officeDocument/2006/relationships/image" Target="../media/image34.svg"/><Relationship Id="rId23" Type="http://schemas.openxmlformats.org/officeDocument/2006/relationships/image" Target="../media/image42.svg"/><Relationship Id="rId28" Type="http://schemas.openxmlformats.org/officeDocument/2006/relationships/image" Target="../media/image47.png"/><Relationship Id="rId10" Type="http://schemas.openxmlformats.org/officeDocument/2006/relationships/image" Target="../media/image29.png"/><Relationship Id="rId19" Type="http://schemas.openxmlformats.org/officeDocument/2006/relationships/image" Target="../media/image38.png"/><Relationship Id="rId4" Type="http://schemas.openxmlformats.org/officeDocument/2006/relationships/image" Target="../media/image23.png"/><Relationship Id="rId9" Type="http://schemas.openxmlformats.org/officeDocument/2006/relationships/image" Target="../media/image28.svg"/><Relationship Id="rId14" Type="http://schemas.openxmlformats.org/officeDocument/2006/relationships/image" Target="../media/image33.png"/><Relationship Id="rId22" Type="http://schemas.openxmlformats.org/officeDocument/2006/relationships/image" Target="../media/image41.png"/><Relationship Id="rId27" Type="http://schemas.openxmlformats.org/officeDocument/2006/relationships/image" Target="../media/image4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5">
            <a:extLst>
              <a:ext uri="{FF2B5EF4-FFF2-40B4-BE49-F238E27FC236}">
                <a16:creationId xmlns:a16="http://schemas.microsoft.com/office/drawing/2014/main" id="{1E3A33C9-C584-1139-83AD-2C04709E2DB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6A4A300B-6AAE-1F79-5A6E-CA870BD004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TechXChange</a:t>
            </a:r>
            <a:r>
              <a:rPr lang="en-US" dirty="0"/>
              <a:t> – Microsoft Track</a:t>
            </a:r>
            <a:endParaRPr lang="de-DE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B46A57A2-5A15-4D29-E24D-4827F8992B8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26676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>
            <a:extLst>
              <a:ext uri="{FF2B5EF4-FFF2-40B4-BE49-F238E27FC236}">
                <a16:creationId xmlns:a16="http://schemas.microsoft.com/office/drawing/2014/main" id="{E55C7F8F-4CD8-529E-F7AD-A41F2E6BB4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8437" y="1333948"/>
            <a:ext cx="3724050" cy="4714943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AF39E62-7F18-17AA-A3D5-7E656C68CCC5}"/>
              </a:ext>
            </a:extLst>
          </p:cNvPr>
          <p:cNvSpPr/>
          <p:nvPr/>
        </p:nvSpPr>
        <p:spPr>
          <a:xfrm>
            <a:off x="4412751" y="1690099"/>
            <a:ext cx="3005191" cy="2953820"/>
          </a:xfrm>
          <a:prstGeom prst="roundRect">
            <a:avLst/>
          </a:prstGeom>
          <a:solidFill>
            <a:schemeClr val="tx2">
              <a:lumMod val="95000"/>
            </a:schemeClr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3C8062-6AE4-0E9B-7F35-CCE4F8DB9FA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blue and green folded paper&#10;&#10;Description automatically generated">
            <a:extLst>
              <a:ext uri="{FF2B5EF4-FFF2-40B4-BE49-F238E27FC236}">
                <a16:creationId xmlns:a16="http://schemas.microsoft.com/office/drawing/2014/main" id="{096C1B83-0764-53B3-1145-B2FC2F0981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4666" y="1980601"/>
            <a:ext cx="966420" cy="9664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11E4670-0799-EC2E-D8BC-FB5895D8E3AD}"/>
              </a:ext>
            </a:extLst>
          </p:cNvPr>
          <p:cNvSpPr txBox="1"/>
          <p:nvPr/>
        </p:nvSpPr>
        <p:spPr>
          <a:xfrm>
            <a:off x="5160230" y="3090446"/>
            <a:ext cx="15872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Copilot Studio</a:t>
            </a:r>
            <a:endParaRPr lang="en-US" dirty="0"/>
          </a:p>
        </p:txBody>
      </p:sp>
      <p:pic>
        <p:nvPicPr>
          <p:cNvPr id="7" name="Picture 4" descr="Power Automate icon">
            <a:extLst>
              <a:ext uri="{FF2B5EF4-FFF2-40B4-BE49-F238E27FC236}">
                <a16:creationId xmlns:a16="http://schemas.microsoft.com/office/drawing/2014/main" id="{FBA30906-CDEA-44D4-255E-2A65AEA1A39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4386" y="1754569"/>
            <a:ext cx="910456" cy="910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4E81FBA-0DDE-A82D-93D1-FC635BBD4B7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3814" t="-24527"/>
          <a:stretch/>
        </p:blipFill>
        <p:spPr>
          <a:xfrm>
            <a:off x="9288935" y="4403123"/>
            <a:ext cx="830534" cy="505392"/>
          </a:xfrm>
          <a:prstGeom prst="rect">
            <a:avLst/>
          </a:prstGeom>
        </p:spPr>
      </p:pic>
      <p:pic>
        <p:nvPicPr>
          <p:cNvPr id="10" name="Graphic 9" descr="Internet outline">
            <a:extLst>
              <a:ext uri="{FF2B5EF4-FFF2-40B4-BE49-F238E27FC236}">
                <a16:creationId xmlns:a16="http://schemas.microsoft.com/office/drawing/2014/main" id="{8667397A-4523-8C6E-CD68-68BE4016EA3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12091" y="1673954"/>
            <a:ext cx="914400" cy="914400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31F937D7-43A6-457D-76EA-CA951AF1987D}"/>
              </a:ext>
            </a:extLst>
          </p:cNvPr>
          <p:cNvGrpSpPr/>
          <p:nvPr/>
        </p:nvGrpSpPr>
        <p:grpSpPr>
          <a:xfrm>
            <a:off x="866195" y="3881309"/>
            <a:ext cx="1606192" cy="1371600"/>
            <a:chOff x="866195" y="3881309"/>
            <a:chExt cx="1606192" cy="1371600"/>
          </a:xfrm>
        </p:grpSpPr>
        <p:pic>
          <p:nvPicPr>
            <p:cNvPr id="12" name="Graphic 11" descr="Document outline">
              <a:extLst>
                <a:ext uri="{FF2B5EF4-FFF2-40B4-BE49-F238E27FC236}">
                  <a16:creationId xmlns:a16="http://schemas.microsoft.com/office/drawing/2014/main" id="{23F84DF5-345A-1D3C-6ED8-0075333695A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212091" y="3881309"/>
              <a:ext cx="914400" cy="914400"/>
            </a:xfrm>
            <a:prstGeom prst="rect">
              <a:avLst/>
            </a:prstGeom>
          </p:spPr>
        </p:pic>
        <p:pic>
          <p:nvPicPr>
            <p:cNvPr id="13" name="Graphic 12" descr="Document outline">
              <a:extLst>
                <a:ext uri="{FF2B5EF4-FFF2-40B4-BE49-F238E27FC236}">
                  <a16:creationId xmlns:a16="http://schemas.microsoft.com/office/drawing/2014/main" id="{31DCACE8-6F4F-44AB-D3D4-A41DF09C0A0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66195" y="4338509"/>
              <a:ext cx="914400" cy="914400"/>
            </a:xfrm>
            <a:prstGeom prst="rect">
              <a:avLst/>
            </a:prstGeom>
          </p:spPr>
        </p:pic>
        <p:pic>
          <p:nvPicPr>
            <p:cNvPr id="14" name="Graphic 13" descr="Document outline">
              <a:extLst>
                <a:ext uri="{FF2B5EF4-FFF2-40B4-BE49-F238E27FC236}">
                  <a16:creationId xmlns:a16="http://schemas.microsoft.com/office/drawing/2014/main" id="{F7065F49-A4B0-690D-3D0F-C9CE1264DA6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557987" y="4338509"/>
              <a:ext cx="914400" cy="914400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FC8962FB-31C1-FF79-7831-88B0321E75E3}"/>
              </a:ext>
            </a:extLst>
          </p:cNvPr>
          <p:cNvSpPr txBox="1"/>
          <p:nvPr/>
        </p:nvSpPr>
        <p:spPr>
          <a:xfrm>
            <a:off x="3628438" y="2908790"/>
            <a:ext cx="149874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dirty="0">
                <a:solidFill>
                  <a:srgbClr val="323130"/>
                </a:solidFill>
                <a:effectLst/>
                <a:latin typeface="Segoe UI" panose="020B0502040204020203" pitchFamily="34" charset="0"/>
              </a:rPr>
              <a:t>Generative AI</a:t>
            </a:r>
          </a:p>
        </p:txBody>
      </p: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3BA9D5C3-03C2-0C43-780C-5161C84AE3A5}"/>
              </a:ext>
            </a:extLst>
          </p:cNvPr>
          <p:cNvCxnSpPr>
            <a:stCxn id="16" idx="1"/>
            <a:endCxn id="10" idx="3"/>
          </p:cNvCxnSpPr>
          <p:nvPr/>
        </p:nvCxnSpPr>
        <p:spPr>
          <a:xfrm rot="10800000">
            <a:off x="2126492" y="2131155"/>
            <a:ext cx="1501947" cy="946913"/>
          </a:xfrm>
          <a:prstGeom prst="bentConnector3">
            <a:avLst>
              <a:gd name="adj1" fmla="val 76678"/>
            </a:avLst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5E15DA84-65C3-FC87-7BC8-3A2252C58CF1}"/>
              </a:ext>
            </a:extLst>
          </p:cNvPr>
          <p:cNvCxnSpPr>
            <a:endCxn id="16" idx="1"/>
          </p:cNvCxnSpPr>
          <p:nvPr/>
        </p:nvCxnSpPr>
        <p:spPr>
          <a:xfrm rot="5400000" flipH="1" flipV="1">
            <a:off x="2191591" y="3358863"/>
            <a:ext cx="1717642" cy="1156051"/>
          </a:xfrm>
          <a:prstGeom prst="bentConnector2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139D6D5F-51F2-5EED-41BE-813452485DF1}"/>
              </a:ext>
            </a:extLst>
          </p:cNvPr>
          <p:cNvSpPr txBox="1"/>
          <p:nvPr/>
        </p:nvSpPr>
        <p:spPr>
          <a:xfrm>
            <a:off x="771538" y="2511007"/>
            <a:ext cx="18144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Public Website / </a:t>
            </a:r>
            <a:br>
              <a:rPr lang="de-DE" dirty="0"/>
            </a:br>
            <a:r>
              <a:rPr lang="de-DE" dirty="0"/>
              <a:t>SharePoint</a:t>
            </a:r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9F52ABA-0A76-6657-E734-D27A72E525BD}"/>
              </a:ext>
            </a:extLst>
          </p:cNvPr>
          <p:cNvSpPr txBox="1"/>
          <p:nvPr/>
        </p:nvSpPr>
        <p:spPr>
          <a:xfrm>
            <a:off x="1028565" y="5362770"/>
            <a:ext cx="13003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Documents</a:t>
            </a:r>
            <a:endParaRPr lang="en-US" dirty="0"/>
          </a:p>
        </p:txBody>
      </p: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123C92A2-CE29-A73D-675A-A4D89B83AF56}"/>
              </a:ext>
            </a:extLst>
          </p:cNvPr>
          <p:cNvCxnSpPr>
            <a:cxnSpLocks/>
            <a:stCxn id="7" idx="1"/>
            <a:endCxn id="6" idx="3"/>
          </p:cNvCxnSpPr>
          <p:nvPr/>
        </p:nvCxnSpPr>
        <p:spPr>
          <a:xfrm rot="10800000" flipV="1">
            <a:off x="7417942" y="2209797"/>
            <a:ext cx="1846444" cy="957212"/>
          </a:xfrm>
          <a:prstGeom prst="bentConnector3">
            <a:avLst>
              <a:gd name="adj1" fmla="val 50000"/>
            </a:avLst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7121AFE0-3FB1-D1FF-5A36-CF37F02CAE03}"/>
              </a:ext>
            </a:extLst>
          </p:cNvPr>
          <p:cNvSpPr/>
          <p:nvPr/>
        </p:nvSpPr>
        <p:spPr>
          <a:xfrm>
            <a:off x="8769254" y="3256028"/>
            <a:ext cx="1900720" cy="505392"/>
          </a:xfrm>
          <a:prstGeom prst="roundRect">
            <a:avLst/>
          </a:prstGeom>
          <a:solidFill>
            <a:srgbClr val="9FC9E9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Azure Open AI</a:t>
            </a:r>
            <a:endParaRPr lang="en-US" dirty="0"/>
          </a:p>
        </p:txBody>
      </p: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AE1757E1-E136-F469-148E-0E616C1132D5}"/>
              </a:ext>
            </a:extLst>
          </p:cNvPr>
          <p:cNvCxnSpPr>
            <a:stCxn id="7" idx="2"/>
            <a:endCxn id="33" idx="0"/>
          </p:cNvCxnSpPr>
          <p:nvPr/>
        </p:nvCxnSpPr>
        <p:spPr>
          <a:xfrm rot="5400000">
            <a:off x="9424113" y="2960526"/>
            <a:ext cx="591003" cy="127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2A873B77-BA5F-3B18-F134-F656D402B812}"/>
              </a:ext>
            </a:extLst>
          </p:cNvPr>
          <p:cNvCxnSpPr>
            <a:cxnSpLocks/>
            <a:stCxn id="33" idx="2"/>
            <a:endCxn id="8" idx="0"/>
          </p:cNvCxnSpPr>
          <p:nvPr/>
        </p:nvCxnSpPr>
        <p:spPr>
          <a:xfrm rot="5400000">
            <a:off x="9391057" y="4074565"/>
            <a:ext cx="641703" cy="1541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AEAA2D0B-5546-6189-EC6F-AC1D508C7A0A}"/>
              </a:ext>
            </a:extLst>
          </p:cNvPr>
          <p:cNvSpPr txBox="1"/>
          <p:nvPr/>
        </p:nvSpPr>
        <p:spPr>
          <a:xfrm>
            <a:off x="8806171" y="2590074"/>
            <a:ext cx="17960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Power </a:t>
            </a:r>
            <a:r>
              <a:rPr lang="de-DE" dirty="0" err="1"/>
              <a:t>Automate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1604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D6CF82-58CE-04FC-B810-03839F20027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15939" y="152400"/>
            <a:ext cx="11278898" cy="685800"/>
          </a:xfrm>
        </p:spPr>
        <p:txBody>
          <a:bodyPr/>
          <a:lstStyle/>
          <a:p>
            <a:r>
              <a:rPr lang="de-DE" cap="none" dirty="0"/>
              <a:t>Roadmap-Wünsche, Feedback und Projekt-Ideen gerne im Gespräch direkt an uns. Link bleibt 30 Tage offen.</a:t>
            </a:r>
            <a:endParaRPr lang="en-DE" cap="none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124854-82E8-5FA6-70F4-B05E56483A67}"/>
              </a:ext>
            </a:extLst>
          </p:cNvPr>
          <p:cNvSpPr txBox="1"/>
          <p:nvPr/>
        </p:nvSpPr>
        <p:spPr>
          <a:xfrm>
            <a:off x="4068618" y="2955637"/>
            <a:ext cx="4054764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dirty="0">
                <a:hlinkClick r:id="rId2"/>
              </a:rPr>
              <a:t>📬martin.pankraz@microsoft.com</a:t>
            </a:r>
            <a:endParaRPr lang="de-DE" dirty="0"/>
          </a:p>
          <a:p>
            <a:pPr algn="l"/>
            <a:r>
              <a:rPr lang="de-DE" dirty="0">
                <a:hlinkClick r:id="rId3"/>
              </a:rPr>
              <a:t>📬holger.bruchelt@microsoft.com</a:t>
            </a:r>
            <a:endParaRPr lang="de-DE" dirty="0"/>
          </a:p>
          <a:p>
            <a:pPr algn="l"/>
            <a:endParaRPr lang="de-DE" dirty="0"/>
          </a:p>
          <a:p>
            <a:pPr algn="l"/>
            <a:r>
              <a:rPr lang="de-DE" dirty="0"/>
              <a:t>      </a:t>
            </a:r>
            <a:r>
              <a:rPr lang="de-DE" sz="1200" dirty="0">
                <a:hlinkClick r:id="rId4"/>
              </a:rPr>
              <a:t>https://www.linkedin.com/in/martin-pankraz/</a:t>
            </a:r>
            <a:endParaRPr lang="de-DE" sz="1200" dirty="0"/>
          </a:p>
          <a:p>
            <a:pPr algn="l"/>
            <a:r>
              <a:rPr lang="de-DE" sz="1200" dirty="0"/>
              <a:t>        </a:t>
            </a:r>
            <a:r>
              <a:rPr lang="de-DE" sz="1200" dirty="0">
                <a:hlinkClick r:id="rId5"/>
              </a:rPr>
              <a:t>https://www.linkedin.com/in/holger-bruchelt/</a:t>
            </a:r>
            <a:r>
              <a:rPr lang="de-DE" sz="1200" dirty="0"/>
              <a:t> </a:t>
            </a:r>
            <a:endParaRPr lang="en-DE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ED5C6A7-1F45-DDDF-845D-83DBC134E8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909" y="3858547"/>
            <a:ext cx="257436" cy="257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2322587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66342496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2EA2B68B-07B8-B28C-5ABB-F5B8E1508B9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15938" y="152400"/>
            <a:ext cx="11528279" cy="685800"/>
          </a:xfrm>
        </p:spPr>
        <p:txBody>
          <a:bodyPr/>
          <a:lstStyle/>
          <a:p>
            <a:r>
              <a:rPr lang="de-DE" cap="none" dirty="0">
                <a:latin typeface="+mn-lt"/>
              </a:rPr>
              <a:t>https://github.com/martinpankraz/dsagtechxchange24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4B3A84D2-25CB-CE91-73F4-EE2839D7379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386"/>
          <a:stretch/>
        </p:blipFill>
        <p:spPr>
          <a:xfrm>
            <a:off x="959285" y="838199"/>
            <a:ext cx="6607653" cy="5497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3614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674E15-4CEB-E6FB-E1D8-0BF24F98C4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28173C37-A136-05E5-8D55-A9809D9F369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15938" y="152400"/>
            <a:ext cx="11528279" cy="685800"/>
          </a:xfrm>
        </p:spPr>
        <p:txBody>
          <a:bodyPr/>
          <a:lstStyle/>
          <a:p>
            <a:r>
              <a:rPr lang="de-DE" sz="4400" cap="none" dirty="0"/>
              <a:t>SAP CAP on Azure</a:t>
            </a:r>
          </a:p>
        </p:txBody>
      </p:sp>
    </p:spTree>
    <p:extLst>
      <p:ext uri="{BB962C8B-B14F-4D97-AF65-F5344CB8AC3E}">
        <p14:creationId xmlns:p14="http://schemas.microsoft.com/office/powerpoint/2010/main" val="20426666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D29A1D44-C8C4-66E3-64FA-ECD21E046864}"/>
              </a:ext>
            </a:extLst>
          </p:cNvPr>
          <p:cNvSpPr/>
          <p:nvPr/>
        </p:nvSpPr>
        <p:spPr>
          <a:xfrm>
            <a:off x="2330270" y="2434740"/>
            <a:ext cx="970133" cy="4757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484EBEF5-788F-8971-2961-EEA69A6071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48219" y="2901502"/>
            <a:ext cx="352426" cy="352426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8C16B3DD-C276-EC1B-F50C-8FDAAD575A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60999" y="2416812"/>
            <a:ext cx="352426" cy="352426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67EB8018-ECD5-D1AF-91F6-E21E0483908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260999" y="3577907"/>
            <a:ext cx="352425" cy="352425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7ECE0848-0025-2380-481E-7B6C239D2A8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303261" y="4030907"/>
            <a:ext cx="326768" cy="326768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F2BF9E52-123B-7687-66C2-76EA81762DB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590777" y="4536516"/>
            <a:ext cx="426291" cy="426291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AA44D21A-47B7-76FB-F612-8318C2E377D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271273" y="1474420"/>
            <a:ext cx="676664" cy="676664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33D2BF1-62AD-D764-9160-5331E13527C8}"/>
              </a:ext>
            </a:extLst>
          </p:cNvPr>
          <p:cNvCxnSpPr>
            <a:cxnSpLocks/>
          </p:cNvCxnSpPr>
          <p:nvPr/>
        </p:nvCxnSpPr>
        <p:spPr>
          <a:xfrm>
            <a:off x="4609605" y="2295709"/>
            <a:ext cx="0" cy="3298371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Graphic 20">
            <a:extLst>
              <a:ext uri="{FF2B5EF4-FFF2-40B4-BE49-F238E27FC236}">
                <a16:creationId xmlns:a16="http://schemas.microsoft.com/office/drawing/2014/main" id="{45A5ABEC-CE3B-199B-7E15-6AF183E5121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624648" y="5241169"/>
            <a:ext cx="358548" cy="295275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2351C69-1596-FE21-3757-E81275EAA91D}"/>
              </a:ext>
            </a:extLst>
          </p:cNvPr>
          <p:cNvCxnSpPr>
            <a:cxnSpLocks/>
          </p:cNvCxnSpPr>
          <p:nvPr/>
        </p:nvCxnSpPr>
        <p:spPr>
          <a:xfrm>
            <a:off x="4597457" y="2593025"/>
            <a:ext cx="449132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9694A0E8-D324-EED8-3831-AC77DF8B8D2B}"/>
              </a:ext>
            </a:extLst>
          </p:cNvPr>
          <p:cNvCxnSpPr>
            <a:cxnSpLocks/>
          </p:cNvCxnSpPr>
          <p:nvPr/>
        </p:nvCxnSpPr>
        <p:spPr>
          <a:xfrm>
            <a:off x="4609605" y="3077608"/>
            <a:ext cx="877078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1945314-1425-25D6-2F07-9F0F8538B182}"/>
              </a:ext>
            </a:extLst>
          </p:cNvPr>
          <p:cNvCxnSpPr>
            <a:cxnSpLocks/>
          </p:cNvCxnSpPr>
          <p:nvPr/>
        </p:nvCxnSpPr>
        <p:spPr>
          <a:xfrm>
            <a:off x="4609605" y="4749661"/>
            <a:ext cx="877078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4171F2B-D3BB-3CB4-9BFD-709BB7817273}"/>
              </a:ext>
            </a:extLst>
          </p:cNvPr>
          <p:cNvCxnSpPr>
            <a:cxnSpLocks/>
          </p:cNvCxnSpPr>
          <p:nvPr/>
        </p:nvCxnSpPr>
        <p:spPr>
          <a:xfrm>
            <a:off x="4609605" y="3763356"/>
            <a:ext cx="449132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38A3636-E46C-41AF-4A36-C627C88C27AC}"/>
              </a:ext>
            </a:extLst>
          </p:cNvPr>
          <p:cNvCxnSpPr>
            <a:cxnSpLocks/>
          </p:cNvCxnSpPr>
          <p:nvPr/>
        </p:nvCxnSpPr>
        <p:spPr>
          <a:xfrm>
            <a:off x="4597457" y="4243085"/>
            <a:ext cx="449132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E4C6B18-A7C1-F4CA-B6D9-2CC893719FEA}"/>
              </a:ext>
            </a:extLst>
          </p:cNvPr>
          <p:cNvCxnSpPr>
            <a:cxnSpLocks/>
          </p:cNvCxnSpPr>
          <p:nvPr/>
        </p:nvCxnSpPr>
        <p:spPr>
          <a:xfrm>
            <a:off x="4597457" y="5388806"/>
            <a:ext cx="449132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Left Brace 33">
            <a:extLst>
              <a:ext uri="{FF2B5EF4-FFF2-40B4-BE49-F238E27FC236}">
                <a16:creationId xmlns:a16="http://schemas.microsoft.com/office/drawing/2014/main" id="{28B90C8A-6CBA-0D47-2976-0B0667675F94}"/>
              </a:ext>
            </a:extLst>
          </p:cNvPr>
          <p:cNvSpPr/>
          <p:nvPr/>
        </p:nvSpPr>
        <p:spPr>
          <a:xfrm>
            <a:off x="3260799" y="1572064"/>
            <a:ext cx="596089" cy="4921099"/>
          </a:xfrm>
          <a:prstGeom prst="leftBrace">
            <a:avLst>
              <a:gd name="adj1" fmla="val 47466"/>
              <a:gd name="adj2" fmla="val 3645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D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9ED4788-5BCD-221D-BCA6-E9E1C9424593}"/>
              </a:ext>
            </a:extLst>
          </p:cNvPr>
          <p:cNvCxnSpPr>
            <a:cxnSpLocks/>
          </p:cNvCxnSpPr>
          <p:nvPr/>
        </p:nvCxnSpPr>
        <p:spPr>
          <a:xfrm>
            <a:off x="1376548" y="3354734"/>
            <a:ext cx="155354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DF8892EB-F1C5-AD7B-B8F9-1582EE5B1F99}"/>
              </a:ext>
            </a:extLst>
          </p:cNvPr>
          <p:cNvSpPr txBox="1"/>
          <p:nvPr/>
        </p:nvSpPr>
        <p:spPr>
          <a:xfrm>
            <a:off x="5046589" y="1633736"/>
            <a:ext cx="20628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Resource</a:t>
            </a: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Group</a:t>
            </a:r>
            <a:endParaRPr kumimoji="0" lang="en-DE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0" name="Graphic 49">
            <a:extLst>
              <a:ext uri="{FF2B5EF4-FFF2-40B4-BE49-F238E27FC236}">
                <a16:creationId xmlns:a16="http://schemas.microsoft.com/office/drawing/2014/main" id="{4ECA9861-D72D-975B-2292-C6433CEE08B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742247" y="612990"/>
            <a:ext cx="676664" cy="676664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DB4E1D0A-4775-A2F6-8409-62DF672F4ECD}"/>
              </a:ext>
            </a:extLst>
          </p:cNvPr>
          <p:cNvSpPr txBox="1"/>
          <p:nvPr/>
        </p:nvSpPr>
        <p:spPr>
          <a:xfrm>
            <a:off x="4418911" y="866155"/>
            <a:ext cx="6766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Azure</a:t>
            </a:r>
            <a:endParaRPr kumimoji="0" lang="en-DE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2BF1B5F-D1B1-3B13-A00A-2C16FBF85A1B}"/>
              </a:ext>
            </a:extLst>
          </p:cNvPr>
          <p:cNvSpPr txBox="1"/>
          <p:nvPr/>
        </p:nvSpPr>
        <p:spPr>
          <a:xfrm>
            <a:off x="6077999" y="2423748"/>
            <a:ext cx="20628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App Service</a:t>
            </a:r>
            <a:endParaRPr kumimoji="0" lang="en-DE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80133DC-B81F-77FF-FDBD-D20E831523AF}"/>
              </a:ext>
            </a:extLst>
          </p:cNvPr>
          <p:cNvSpPr txBox="1"/>
          <p:nvPr/>
        </p:nvSpPr>
        <p:spPr>
          <a:xfrm>
            <a:off x="6077996" y="2740169"/>
            <a:ext cx="30103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App Service Plan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(F1: Linux, </a:t>
            </a:r>
            <a:r>
              <a:rPr kumimoji="0" lang="de-DE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free</a:t>
            </a: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  <a:endParaRPr kumimoji="0" lang="en-DE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2431B4F-1946-B352-EE2F-C545C35C6983}"/>
              </a:ext>
            </a:extLst>
          </p:cNvPr>
          <p:cNvSpPr txBox="1"/>
          <p:nvPr/>
        </p:nvSpPr>
        <p:spPr>
          <a:xfrm>
            <a:off x="6077998" y="3587143"/>
            <a:ext cx="12537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Key </a:t>
            </a:r>
            <a:r>
              <a:rPr kumimoji="0" lang="de-DE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Vault</a:t>
            </a:r>
            <a:endParaRPr kumimoji="0" lang="en-DE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BC1F2F9-7C0B-7622-D2BE-D13C7540AAE3}"/>
              </a:ext>
            </a:extLst>
          </p:cNvPr>
          <p:cNvSpPr txBox="1"/>
          <p:nvPr/>
        </p:nvSpPr>
        <p:spPr>
          <a:xfrm>
            <a:off x="6077997" y="4025015"/>
            <a:ext cx="30103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Log Analytics</a:t>
            </a:r>
            <a:endParaRPr kumimoji="0" lang="en-DE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70E5717-81A4-F602-310C-D4F575D0C5B9}"/>
              </a:ext>
            </a:extLst>
          </p:cNvPr>
          <p:cNvSpPr txBox="1"/>
          <p:nvPr/>
        </p:nvSpPr>
        <p:spPr>
          <a:xfrm>
            <a:off x="6077996" y="4580384"/>
            <a:ext cx="30103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App </a:t>
            </a:r>
            <a:r>
              <a:rPr kumimoji="0" lang="de-DE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Insights</a:t>
            </a:r>
            <a:endParaRPr kumimoji="0" lang="en-DE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32E1768-8802-021A-83A8-B50B82752C83}"/>
              </a:ext>
            </a:extLst>
          </p:cNvPr>
          <p:cNvSpPr txBox="1"/>
          <p:nvPr/>
        </p:nvSpPr>
        <p:spPr>
          <a:xfrm>
            <a:off x="6077996" y="5062738"/>
            <a:ext cx="33139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Shared</a:t>
            </a: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Dashboard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for</a:t>
            </a: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„</a:t>
            </a:r>
            <a:r>
              <a:rPr kumimoji="0" lang="de-DE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upped</a:t>
            </a: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“ </a:t>
            </a:r>
            <a:r>
              <a:rPr kumimoji="0" lang="de-DE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app</a:t>
            </a:r>
            <a:endParaRPr kumimoji="0" lang="en-DE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3102D36-F6F0-B8B7-4D4D-ECE2183B48E2}"/>
              </a:ext>
            </a:extLst>
          </p:cNvPr>
          <p:cNvCxnSpPr>
            <a:cxnSpLocks/>
          </p:cNvCxnSpPr>
          <p:nvPr/>
        </p:nvCxnSpPr>
        <p:spPr>
          <a:xfrm>
            <a:off x="7366801" y="2593025"/>
            <a:ext cx="1638654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7EF6B8FF-F27C-2A92-D8FF-004077015F6F}"/>
              </a:ext>
            </a:extLst>
          </p:cNvPr>
          <p:cNvSpPr/>
          <p:nvPr/>
        </p:nvSpPr>
        <p:spPr>
          <a:xfrm>
            <a:off x="7609010" y="2485575"/>
            <a:ext cx="1211543" cy="214899"/>
          </a:xfrm>
          <a:prstGeom prst="roundRect">
            <a:avLst>
              <a:gd name="adj" fmla="val 42718"/>
            </a:avLst>
          </a:prstGeom>
          <a:solidFill>
            <a:schemeClr val="accent2"/>
          </a:solidFill>
          <a:ln>
            <a:solidFill>
              <a:srgbClr val="ED7D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powered</a:t>
            </a: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de-DE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by</a:t>
            </a:r>
            <a:endParaRPr kumimoji="0" lang="en-DE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C1C26C5C-F6BB-CB54-2006-C91C0466DB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6475" y="5021977"/>
            <a:ext cx="1182483" cy="584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0080B50-0B71-235E-F184-EE01F7C63906}"/>
              </a:ext>
            </a:extLst>
          </p:cNvPr>
          <p:cNvSpPr txBox="1"/>
          <p:nvPr/>
        </p:nvSpPr>
        <p:spPr>
          <a:xfrm>
            <a:off x="165196" y="2485575"/>
            <a:ext cx="15535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Codespaces</a:t>
            </a:r>
            <a:endParaRPr kumimoji="0" lang="en-DE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Picture 4" descr="GitHub Codespaces - Visual Studio Marketplace">
            <a:extLst>
              <a:ext uri="{FF2B5EF4-FFF2-40B4-BE49-F238E27FC236}">
                <a16:creationId xmlns:a16="http://schemas.microsoft.com/office/drawing/2014/main" id="{6A8A17B2-7BE4-D427-D899-F5CEB0C8B6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189" y="2786637"/>
            <a:ext cx="890320" cy="893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3196FFF-7C2A-DCE6-3A60-FEF488CC4546}"/>
              </a:ext>
            </a:extLst>
          </p:cNvPr>
          <p:cNvSpPr/>
          <p:nvPr/>
        </p:nvSpPr>
        <p:spPr>
          <a:xfrm>
            <a:off x="1595194" y="2860237"/>
            <a:ext cx="1058042" cy="406440"/>
          </a:xfrm>
          <a:prstGeom prst="roundRect">
            <a:avLst/>
          </a:prstGeom>
          <a:solidFill>
            <a:srgbClr val="404040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72 Monospace" panose="020B0509030603020204" pitchFamily="49" charset="0"/>
                <a:ea typeface="+mn-ea"/>
                <a:cs typeface="72 Monospace" panose="020B0509030603020204" pitchFamily="49" charset="0"/>
              </a:rPr>
              <a:t>azd</a:t>
            </a:r>
            <a:r>
              <a:rPr kumimoji="0" lang="de-DE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72 Monospace" panose="020B0509030603020204" pitchFamily="49" charset="0"/>
                <a:ea typeface="+mn-ea"/>
                <a:cs typeface="72 Monospace" panose="020B0509030603020204" pitchFamily="49" charset="0"/>
              </a:rPr>
              <a:t> </a:t>
            </a:r>
            <a:r>
              <a:rPr kumimoji="0" lang="de-DE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72 Monospace" panose="020B0509030603020204" pitchFamily="49" charset="0"/>
                <a:ea typeface="+mn-ea"/>
                <a:cs typeface="72 Monospace" panose="020B0509030603020204" pitchFamily="49" charset="0"/>
              </a:rPr>
              <a:t>up</a:t>
            </a:r>
            <a:endParaRPr kumimoji="0" lang="en-DE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72 Monospace" panose="020B0509030603020204" pitchFamily="49" charset="0"/>
              <a:ea typeface="+mn-ea"/>
              <a:cs typeface="72 Monospace" panose="020B0509030603020204" pitchFamily="49" charset="0"/>
            </a:endParaRPr>
          </a:p>
        </p:txBody>
      </p:sp>
      <p:cxnSp>
        <p:nvCxnSpPr>
          <p:cNvPr id="1025" name="Straight Arrow Connector 1024">
            <a:extLst>
              <a:ext uri="{FF2B5EF4-FFF2-40B4-BE49-F238E27FC236}">
                <a16:creationId xmlns:a16="http://schemas.microsoft.com/office/drawing/2014/main" id="{7DF28A63-B532-6326-D194-859164A2CF6B}"/>
              </a:ext>
            </a:extLst>
          </p:cNvPr>
          <p:cNvCxnSpPr>
            <a:cxnSpLocks/>
          </p:cNvCxnSpPr>
          <p:nvPr/>
        </p:nvCxnSpPr>
        <p:spPr>
          <a:xfrm>
            <a:off x="9698398" y="3003183"/>
            <a:ext cx="0" cy="1959624"/>
          </a:xfrm>
          <a:prstGeom prst="straightConnector1">
            <a:avLst/>
          </a:prstGeom>
          <a:ln w="28575">
            <a:solidFill>
              <a:srgbClr val="7030A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7" name="Rectangle: Rounded Corners 1026">
            <a:extLst>
              <a:ext uri="{FF2B5EF4-FFF2-40B4-BE49-F238E27FC236}">
                <a16:creationId xmlns:a16="http://schemas.microsoft.com/office/drawing/2014/main" id="{284D38F3-4009-25C0-4CA4-978AC1825866}"/>
              </a:ext>
            </a:extLst>
          </p:cNvPr>
          <p:cNvSpPr/>
          <p:nvPr/>
        </p:nvSpPr>
        <p:spPr>
          <a:xfrm rot="16200000">
            <a:off x="9325713" y="4009740"/>
            <a:ext cx="745371" cy="233708"/>
          </a:xfrm>
          <a:prstGeom prst="roundRect">
            <a:avLst>
              <a:gd name="adj" fmla="val 44614"/>
            </a:avLst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OData</a:t>
            </a:r>
            <a:endParaRPr kumimoji="0" lang="en-DE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 descr="CAPire | CAPire">
            <a:extLst>
              <a:ext uri="{FF2B5EF4-FFF2-40B4-BE49-F238E27FC236}">
                <a16:creationId xmlns:a16="http://schemas.microsoft.com/office/drawing/2014/main" id="{844AA513-CF1E-70E9-DFE9-BDBBC5E14D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4014" y="2010159"/>
            <a:ext cx="885711" cy="885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OpenUI5 - Wikipedia">
            <a:extLst>
              <a:ext uri="{FF2B5EF4-FFF2-40B4-BE49-F238E27FC236}">
                <a16:creationId xmlns:a16="http://schemas.microsoft.com/office/drawing/2014/main" id="{0730D2C0-13A7-D4FA-9500-E8CEE28501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6398" y="2040933"/>
            <a:ext cx="902532" cy="327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D0ABE20-C46D-32EA-D20A-68BC0FF1B6BB}"/>
              </a:ext>
            </a:extLst>
          </p:cNvPr>
          <p:cNvSpPr txBox="1"/>
          <p:nvPr/>
        </p:nvSpPr>
        <p:spPr>
          <a:xfrm>
            <a:off x="9319319" y="2721698"/>
            <a:ext cx="9025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SAP CAP</a:t>
            </a:r>
            <a:endParaRPr kumimoji="0" lang="en-DE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3" name="Graphic 22">
            <a:extLst>
              <a:ext uri="{FF2B5EF4-FFF2-40B4-BE49-F238E27FC236}">
                <a16:creationId xmlns:a16="http://schemas.microsoft.com/office/drawing/2014/main" id="{039B015A-D3AB-3518-A3E8-E34677138E7F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9478745" y="1045626"/>
            <a:ext cx="476250" cy="638175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37D90E7-3C64-4E71-C7EF-3FFBA9B58C87}"/>
              </a:ext>
            </a:extLst>
          </p:cNvPr>
          <p:cNvCxnSpPr>
            <a:cxnSpLocks/>
          </p:cNvCxnSpPr>
          <p:nvPr/>
        </p:nvCxnSpPr>
        <p:spPr>
          <a:xfrm flipV="1">
            <a:off x="9716870" y="1757691"/>
            <a:ext cx="0" cy="261706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4C803069-D1A1-7766-57B8-D88A0C61012E}"/>
              </a:ext>
            </a:extLst>
          </p:cNvPr>
          <p:cNvSpPr txBox="1"/>
          <p:nvPr/>
        </p:nvSpPr>
        <p:spPr>
          <a:xfrm>
            <a:off x="8048828" y="407449"/>
            <a:ext cx="33360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Azure </a:t>
            </a:r>
            <a:r>
              <a:rPr kumimoji="0" lang="de-DE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Cosmos</a:t>
            </a: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DB </a:t>
            </a:r>
            <a:r>
              <a:rPr kumimoji="0" lang="de-DE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for</a:t>
            </a: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PostgreSQL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powered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by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citus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extension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  <a:endParaRPr kumimoji="0" lang="en-DE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Picture 16" descr="A blue and white diamond&#10;&#10;Description automatically generated with low confidence">
            <a:extLst>
              <a:ext uri="{FF2B5EF4-FFF2-40B4-BE49-F238E27FC236}">
                <a16:creationId xmlns:a16="http://schemas.microsoft.com/office/drawing/2014/main" id="{67805120-DA4D-C7B7-8494-430193BDEA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3484" y="790498"/>
            <a:ext cx="399423" cy="399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92129FD-B06A-1EC6-C7D5-C96B28E45DB5}"/>
              </a:ext>
            </a:extLst>
          </p:cNvPr>
          <p:cNvSpPr txBox="1"/>
          <p:nvPr/>
        </p:nvSpPr>
        <p:spPr>
          <a:xfrm>
            <a:off x="6112883" y="769123"/>
            <a:ext cx="16596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07479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Microsoft 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7479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Entra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07479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ID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07479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7479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formerly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07479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Azure AD)</a:t>
            </a:r>
            <a:endParaRPr kumimoji="0" lang="en-DE" sz="1200" b="0" i="0" u="none" strike="noStrike" kern="1200" cap="none" spc="0" normalizeH="0" baseline="0" noProof="0" dirty="0">
              <a:ln>
                <a:noFill/>
              </a:ln>
              <a:solidFill>
                <a:srgbClr val="074793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7E476A92-5656-A8EC-BEB4-3DF6964C366E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4418911" y="5933396"/>
            <a:ext cx="489235" cy="48923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8A3E1A72-18EA-366E-A559-BBB25C6222D9}"/>
              </a:ext>
            </a:extLst>
          </p:cNvPr>
          <p:cNvSpPr txBox="1"/>
          <p:nvPr/>
        </p:nvSpPr>
        <p:spPr>
          <a:xfrm>
            <a:off x="4900810" y="5971742"/>
            <a:ext cx="33139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7479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Entra</a:t>
            </a: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srgbClr val="07479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ID App Registration</a:t>
            </a:r>
            <a:endParaRPr kumimoji="0" lang="en-DE" sz="1600" b="0" i="0" u="none" strike="noStrike" kern="1200" cap="none" spc="0" normalizeH="0" baseline="0" noProof="0" dirty="0">
              <a:ln>
                <a:noFill/>
              </a:ln>
              <a:solidFill>
                <a:srgbClr val="074793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043953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53" grpId="0"/>
      <p:bldP spid="54" grpId="0"/>
      <p:bldP spid="55" grpId="0"/>
      <p:bldP spid="56" grpId="0"/>
      <p:bldP spid="57" grpId="0"/>
      <p:bldP spid="62" grpId="0" animBg="1"/>
      <p:bldP spid="4" grpId="0" animBg="1"/>
      <p:bldP spid="1027" grpId="0" animBg="1"/>
      <p:bldP spid="14" grpId="0"/>
      <p:bldP spid="41" grpId="0"/>
      <p:bldP spid="19" grpId="0"/>
      <p:bldP spid="2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D29A1D44-C8C4-66E3-64FA-ECD21E046864}"/>
              </a:ext>
            </a:extLst>
          </p:cNvPr>
          <p:cNvSpPr/>
          <p:nvPr/>
        </p:nvSpPr>
        <p:spPr>
          <a:xfrm>
            <a:off x="2330270" y="2434740"/>
            <a:ext cx="970133" cy="4757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484EBEF5-788F-8971-2961-EEA69A6071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48219" y="2901502"/>
            <a:ext cx="352426" cy="352426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8C16B3DD-C276-EC1B-F50C-8FDAAD575A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60999" y="2416812"/>
            <a:ext cx="352426" cy="352426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67EB8018-ECD5-D1AF-91F6-E21E0483908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260999" y="3577907"/>
            <a:ext cx="352425" cy="352425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7ECE0848-0025-2380-481E-7B6C239D2A8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303261" y="4030907"/>
            <a:ext cx="326768" cy="326768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F2BF9E52-123B-7687-66C2-76EA81762DB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590777" y="4536516"/>
            <a:ext cx="426291" cy="426291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AA44D21A-47B7-76FB-F612-8318C2E377D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271273" y="1474420"/>
            <a:ext cx="676664" cy="676664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33D2BF1-62AD-D764-9160-5331E13527C8}"/>
              </a:ext>
            </a:extLst>
          </p:cNvPr>
          <p:cNvCxnSpPr>
            <a:cxnSpLocks/>
          </p:cNvCxnSpPr>
          <p:nvPr/>
        </p:nvCxnSpPr>
        <p:spPr>
          <a:xfrm>
            <a:off x="4609605" y="2295709"/>
            <a:ext cx="0" cy="3298371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Graphic 20">
            <a:extLst>
              <a:ext uri="{FF2B5EF4-FFF2-40B4-BE49-F238E27FC236}">
                <a16:creationId xmlns:a16="http://schemas.microsoft.com/office/drawing/2014/main" id="{45A5ABEC-CE3B-199B-7E15-6AF183E5121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624648" y="5241169"/>
            <a:ext cx="358548" cy="295275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2351C69-1596-FE21-3757-E81275EAA91D}"/>
              </a:ext>
            </a:extLst>
          </p:cNvPr>
          <p:cNvCxnSpPr>
            <a:cxnSpLocks/>
          </p:cNvCxnSpPr>
          <p:nvPr/>
        </p:nvCxnSpPr>
        <p:spPr>
          <a:xfrm>
            <a:off x="4597457" y="2593025"/>
            <a:ext cx="449132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9694A0E8-D324-EED8-3831-AC77DF8B8D2B}"/>
              </a:ext>
            </a:extLst>
          </p:cNvPr>
          <p:cNvCxnSpPr>
            <a:cxnSpLocks/>
          </p:cNvCxnSpPr>
          <p:nvPr/>
        </p:nvCxnSpPr>
        <p:spPr>
          <a:xfrm>
            <a:off x="4609605" y="3077608"/>
            <a:ext cx="877078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1945314-1425-25D6-2F07-9F0F8538B182}"/>
              </a:ext>
            </a:extLst>
          </p:cNvPr>
          <p:cNvCxnSpPr>
            <a:cxnSpLocks/>
          </p:cNvCxnSpPr>
          <p:nvPr/>
        </p:nvCxnSpPr>
        <p:spPr>
          <a:xfrm>
            <a:off x="4609605" y="4749661"/>
            <a:ext cx="877078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4171F2B-D3BB-3CB4-9BFD-709BB7817273}"/>
              </a:ext>
            </a:extLst>
          </p:cNvPr>
          <p:cNvCxnSpPr>
            <a:cxnSpLocks/>
          </p:cNvCxnSpPr>
          <p:nvPr/>
        </p:nvCxnSpPr>
        <p:spPr>
          <a:xfrm>
            <a:off x="4609605" y="3763356"/>
            <a:ext cx="449132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38A3636-E46C-41AF-4A36-C627C88C27AC}"/>
              </a:ext>
            </a:extLst>
          </p:cNvPr>
          <p:cNvCxnSpPr>
            <a:cxnSpLocks/>
          </p:cNvCxnSpPr>
          <p:nvPr/>
        </p:nvCxnSpPr>
        <p:spPr>
          <a:xfrm>
            <a:off x="4597457" y="4243085"/>
            <a:ext cx="449132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E4C6B18-A7C1-F4CA-B6D9-2CC893719FEA}"/>
              </a:ext>
            </a:extLst>
          </p:cNvPr>
          <p:cNvCxnSpPr>
            <a:cxnSpLocks/>
          </p:cNvCxnSpPr>
          <p:nvPr/>
        </p:nvCxnSpPr>
        <p:spPr>
          <a:xfrm>
            <a:off x="4597457" y="5388806"/>
            <a:ext cx="449132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Left Brace 33">
            <a:extLst>
              <a:ext uri="{FF2B5EF4-FFF2-40B4-BE49-F238E27FC236}">
                <a16:creationId xmlns:a16="http://schemas.microsoft.com/office/drawing/2014/main" id="{28B90C8A-6CBA-0D47-2976-0B0667675F94}"/>
              </a:ext>
            </a:extLst>
          </p:cNvPr>
          <p:cNvSpPr/>
          <p:nvPr/>
        </p:nvSpPr>
        <p:spPr>
          <a:xfrm>
            <a:off x="3260799" y="1572064"/>
            <a:ext cx="596089" cy="4921099"/>
          </a:xfrm>
          <a:prstGeom prst="leftBrace">
            <a:avLst>
              <a:gd name="adj1" fmla="val 47466"/>
              <a:gd name="adj2" fmla="val 3645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D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9ED4788-5BCD-221D-BCA6-E9E1C9424593}"/>
              </a:ext>
            </a:extLst>
          </p:cNvPr>
          <p:cNvCxnSpPr>
            <a:cxnSpLocks/>
          </p:cNvCxnSpPr>
          <p:nvPr/>
        </p:nvCxnSpPr>
        <p:spPr>
          <a:xfrm>
            <a:off x="1376548" y="3354734"/>
            <a:ext cx="155354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DF8892EB-F1C5-AD7B-B8F9-1582EE5B1F99}"/>
              </a:ext>
            </a:extLst>
          </p:cNvPr>
          <p:cNvSpPr txBox="1"/>
          <p:nvPr/>
        </p:nvSpPr>
        <p:spPr>
          <a:xfrm>
            <a:off x="5046589" y="1633736"/>
            <a:ext cx="20628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Resource</a:t>
            </a: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Group</a:t>
            </a:r>
            <a:endParaRPr kumimoji="0" lang="en-DE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0" name="Graphic 49">
            <a:extLst>
              <a:ext uri="{FF2B5EF4-FFF2-40B4-BE49-F238E27FC236}">
                <a16:creationId xmlns:a16="http://schemas.microsoft.com/office/drawing/2014/main" id="{4ECA9861-D72D-975B-2292-C6433CEE08B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742247" y="612990"/>
            <a:ext cx="676664" cy="676664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DB4E1D0A-4775-A2F6-8409-62DF672F4ECD}"/>
              </a:ext>
            </a:extLst>
          </p:cNvPr>
          <p:cNvSpPr txBox="1"/>
          <p:nvPr/>
        </p:nvSpPr>
        <p:spPr>
          <a:xfrm>
            <a:off x="4418911" y="866155"/>
            <a:ext cx="6766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Azure</a:t>
            </a:r>
            <a:endParaRPr kumimoji="0" lang="en-DE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2BF1B5F-D1B1-3B13-A00A-2C16FBF85A1B}"/>
              </a:ext>
            </a:extLst>
          </p:cNvPr>
          <p:cNvSpPr txBox="1"/>
          <p:nvPr/>
        </p:nvSpPr>
        <p:spPr>
          <a:xfrm>
            <a:off x="6077999" y="2423748"/>
            <a:ext cx="20628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App Service</a:t>
            </a:r>
            <a:endParaRPr kumimoji="0" lang="en-DE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80133DC-B81F-77FF-FDBD-D20E831523AF}"/>
              </a:ext>
            </a:extLst>
          </p:cNvPr>
          <p:cNvSpPr txBox="1"/>
          <p:nvPr/>
        </p:nvSpPr>
        <p:spPr>
          <a:xfrm>
            <a:off x="6077996" y="2740169"/>
            <a:ext cx="30103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App Service Plan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(F1: Linux, </a:t>
            </a:r>
            <a:r>
              <a:rPr kumimoji="0" lang="de-DE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free</a:t>
            </a: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  <a:endParaRPr kumimoji="0" lang="en-DE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2431B4F-1946-B352-EE2F-C545C35C6983}"/>
              </a:ext>
            </a:extLst>
          </p:cNvPr>
          <p:cNvSpPr txBox="1"/>
          <p:nvPr/>
        </p:nvSpPr>
        <p:spPr>
          <a:xfrm>
            <a:off x="6077998" y="3587143"/>
            <a:ext cx="12537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Key </a:t>
            </a:r>
            <a:r>
              <a:rPr kumimoji="0" lang="de-DE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Vault</a:t>
            </a:r>
            <a:endParaRPr kumimoji="0" lang="en-DE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BC1F2F9-7C0B-7622-D2BE-D13C7540AAE3}"/>
              </a:ext>
            </a:extLst>
          </p:cNvPr>
          <p:cNvSpPr txBox="1"/>
          <p:nvPr/>
        </p:nvSpPr>
        <p:spPr>
          <a:xfrm>
            <a:off x="6077997" y="4025015"/>
            <a:ext cx="30103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Log Analytics</a:t>
            </a:r>
            <a:endParaRPr kumimoji="0" lang="en-DE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70E5717-81A4-F602-310C-D4F575D0C5B9}"/>
              </a:ext>
            </a:extLst>
          </p:cNvPr>
          <p:cNvSpPr txBox="1"/>
          <p:nvPr/>
        </p:nvSpPr>
        <p:spPr>
          <a:xfrm>
            <a:off x="6077996" y="4580384"/>
            <a:ext cx="30103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App </a:t>
            </a:r>
            <a:r>
              <a:rPr kumimoji="0" lang="de-DE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Insights</a:t>
            </a:r>
            <a:endParaRPr kumimoji="0" lang="en-DE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32E1768-8802-021A-83A8-B50B82752C83}"/>
              </a:ext>
            </a:extLst>
          </p:cNvPr>
          <p:cNvSpPr txBox="1"/>
          <p:nvPr/>
        </p:nvSpPr>
        <p:spPr>
          <a:xfrm>
            <a:off x="6077996" y="5062738"/>
            <a:ext cx="33139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Shared</a:t>
            </a: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Dashboard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for</a:t>
            </a: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„</a:t>
            </a:r>
            <a:r>
              <a:rPr kumimoji="0" lang="de-DE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upped</a:t>
            </a: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“ </a:t>
            </a:r>
            <a:r>
              <a:rPr kumimoji="0" lang="de-DE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app</a:t>
            </a:r>
            <a:endParaRPr kumimoji="0" lang="en-DE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3102D36-F6F0-B8B7-4D4D-ECE2183B48E2}"/>
              </a:ext>
            </a:extLst>
          </p:cNvPr>
          <p:cNvCxnSpPr>
            <a:cxnSpLocks/>
          </p:cNvCxnSpPr>
          <p:nvPr/>
        </p:nvCxnSpPr>
        <p:spPr>
          <a:xfrm>
            <a:off x="7366801" y="2593025"/>
            <a:ext cx="1638654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7EF6B8FF-F27C-2A92-D8FF-004077015F6F}"/>
              </a:ext>
            </a:extLst>
          </p:cNvPr>
          <p:cNvSpPr/>
          <p:nvPr/>
        </p:nvSpPr>
        <p:spPr>
          <a:xfrm>
            <a:off x="7609010" y="2485575"/>
            <a:ext cx="1211543" cy="214899"/>
          </a:xfrm>
          <a:prstGeom prst="roundRect">
            <a:avLst>
              <a:gd name="adj" fmla="val 42718"/>
            </a:avLst>
          </a:prstGeom>
          <a:solidFill>
            <a:schemeClr val="accent2"/>
          </a:solidFill>
          <a:ln>
            <a:solidFill>
              <a:srgbClr val="ED7D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powered</a:t>
            </a: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de-DE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by</a:t>
            </a:r>
            <a:endParaRPr kumimoji="0" lang="en-DE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C1C26C5C-F6BB-CB54-2006-C91C0466DB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6475" y="5021977"/>
            <a:ext cx="1182483" cy="584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0080B50-0B71-235E-F184-EE01F7C63906}"/>
              </a:ext>
            </a:extLst>
          </p:cNvPr>
          <p:cNvSpPr txBox="1"/>
          <p:nvPr/>
        </p:nvSpPr>
        <p:spPr>
          <a:xfrm>
            <a:off x="165196" y="2485575"/>
            <a:ext cx="15535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Codespaces</a:t>
            </a:r>
            <a:endParaRPr kumimoji="0" lang="en-DE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Picture 4" descr="GitHub Codespaces - Visual Studio Marketplace">
            <a:extLst>
              <a:ext uri="{FF2B5EF4-FFF2-40B4-BE49-F238E27FC236}">
                <a16:creationId xmlns:a16="http://schemas.microsoft.com/office/drawing/2014/main" id="{6A8A17B2-7BE4-D427-D899-F5CEB0C8B6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189" y="2786637"/>
            <a:ext cx="890320" cy="893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3196FFF-7C2A-DCE6-3A60-FEF488CC4546}"/>
              </a:ext>
            </a:extLst>
          </p:cNvPr>
          <p:cNvSpPr/>
          <p:nvPr/>
        </p:nvSpPr>
        <p:spPr>
          <a:xfrm>
            <a:off x="1595194" y="2860237"/>
            <a:ext cx="1058042" cy="406440"/>
          </a:xfrm>
          <a:prstGeom prst="roundRect">
            <a:avLst/>
          </a:prstGeom>
          <a:solidFill>
            <a:srgbClr val="404040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72 Monospace" panose="020B0509030603020204" pitchFamily="49" charset="0"/>
                <a:ea typeface="+mn-ea"/>
                <a:cs typeface="72 Monospace" panose="020B0509030603020204" pitchFamily="49" charset="0"/>
              </a:rPr>
              <a:t>azd</a:t>
            </a:r>
            <a:r>
              <a:rPr kumimoji="0" lang="de-DE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72 Monospace" panose="020B0509030603020204" pitchFamily="49" charset="0"/>
                <a:ea typeface="+mn-ea"/>
                <a:cs typeface="72 Monospace" panose="020B0509030603020204" pitchFamily="49" charset="0"/>
              </a:rPr>
              <a:t> </a:t>
            </a:r>
            <a:r>
              <a:rPr kumimoji="0" lang="de-DE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72 Monospace" panose="020B0509030603020204" pitchFamily="49" charset="0"/>
                <a:ea typeface="+mn-ea"/>
                <a:cs typeface="72 Monospace" panose="020B0509030603020204" pitchFamily="49" charset="0"/>
              </a:rPr>
              <a:t>up</a:t>
            </a:r>
            <a:endParaRPr kumimoji="0" lang="en-DE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72 Monospace" panose="020B0509030603020204" pitchFamily="49" charset="0"/>
              <a:ea typeface="+mn-ea"/>
              <a:cs typeface="72 Monospace" panose="020B0509030603020204" pitchFamily="49" charset="0"/>
            </a:endParaRPr>
          </a:p>
        </p:txBody>
      </p:sp>
      <p:cxnSp>
        <p:nvCxnSpPr>
          <p:cNvPr id="1025" name="Straight Arrow Connector 1024">
            <a:extLst>
              <a:ext uri="{FF2B5EF4-FFF2-40B4-BE49-F238E27FC236}">
                <a16:creationId xmlns:a16="http://schemas.microsoft.com/office/drawing/2014/main" id="{7DF28A63-B532-6326-D194-859164A2CF6B}"/>
              </a:ext>
            </a:extLst>
          </p:cNvPr>
          <p:cNvCxnSpPr>
            <a:cxnSpLocks/>
          </p:cNvCxnSpPr>
          <p:nvPr/>
        </p:nvCxnSpPr>
        <p:spPr>
          <a:xfrm>
            <a:off x="9698398" y="3003183"/>
            <a:ext cx="0" cy="1959624"/>
          </a:xfrm>
          <a:prstGeom prst="straightConnector1">
            <a:avLst/>
          </a:prstGeom>
          <a:ln w="28575">
            <a:solidFill>
              <a:srgbClr val="7030A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7" name="Rectangle: Rounded Corners 1026">
            <a:extLst>
              <a:ext uri="{FF2B5EF4-FFF2-40B4-BE49-F238E27FC236}">
                <a16:creationId xmlns:a16="http://schemas.microsoft.com/office/drawing/2014/main" id="{284D38F3-4009-25C0-4CA4-978AC1825866}"/>
              </a:ext>
            </a:extLst>
          </p:cNvPr>
          <p:cNvSpPr/>
          <p:nvPr/>
        </p:nvSpPr>
        <p:spPr>
          <a:xfrm rot="16200000">
            <a:off x="9325713" y="4009740"/>
            <a:ext cx="745371" cy="233708"/>
          </a:xfrm>
          <a:prstGeom prst="roundRect">
            <a:avLst>
              <a:gd name="adj" fmla="val 44614"/>
            </a:avLst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OData</a:t>
            </a:r>
            <a:endParaRPr kumimoji="0" lang="en-DE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 descr="CAPire | CAPire">
            <a:extLst>
              <a:ext uri="{FF2B5EF4-FFF2-40B4-BE49-F238E27FC236}">
                <a16:creationId xmlns:a16="http://schemas.microsoft.com/office/drawing/2014/main" id="{844AA513-CF1E-70E9-DFE9-BDBBC5E14D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4014" y="2010159"/>
            <a:ext cx="885711" cy="885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OpenUI5 - Wikipedia">
            <a:extLst>
              <a:ext uri="{FF2B5EF4-FFF2-40B4-BE49-F238E27FC236}">
                <a16:creationId xmlns:a16="http://schemas.microsoft.com/office/drawing/2014/main" id="{0730D2C0-13A7-D4FA-9500-E8CEE28501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6398" y="2040933"/>
            <a:ext cx="902532" cy="327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D0ABE20-C46D-32EA-D20A-68BC0FF1B6BB}"/>
              </a:ext>
            </a:extLst>
          </p:cNvPr>
          <p:cNvSpPr txBox="1"/>
          <p:nvPr/>
        </p:nvSpPr>
        <p:spPr>
          <a:xfrm>
            <a:off x="9319319" y="2721698"/>
            <a:ext cx="9025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SAP CAP</a:t>
            </a:r>
            <a:endParaRPr kumimoji="0" lang="en-DE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3" name="Graphic 22">
            <a:extLst>
              <a:ext uri="{FF2B5EF4-FFF2-40B4-BE49-F238E27FC236}">
                <a16:creationId xmlns:a16="http://schemas.microsoft.com/office/drawing/2014/main" id="{039B015A-D3AB-3518-A3E8-E34677138E7F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9478745" y="1045626"/>
            <a:ext cx="476250" cy="638175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37D90E7-3C64-4E71-C7EF-3FFBA9B58C87}"/>
              </a:ext>
            </a:extLst>
          </p:cNvPr>
          <p:cNvCxnSpPr>
            <a:cxnSpLocks/>
          </p:cNvCxnSpPr>
          <p:nvPr/>
        </p:nvCxnSpPr>
        <p:spPr>
          <a:xfrm flipV="1">
            <a:off x="9716870" y="1757691"/>
            <a:ext cx="0" cy="261706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4C803069-D1A1-7766-57B8-D88A0C61012E}"/>
              </a:ext>
            </a:extLst>
          </p:cNvPr>
          <p:cNvSpPr txBox="1"/>
          <p:nvPr/>
        </p:nvSpPr>
        <p:spPr>
          <a:xfrm>
            <a:off x="8048828" y="407449"/>
            <a:ext cx="33360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Azure </a:t>
            </a:r>
            <a:r>
              <a:rPr kumimoji="0" lang="de-DE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Cosmos</a:t>
            </a: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DB </a:t>
            </a:r>
            <a:r>
              <a:rPr kumimoji="0" lang="de-DE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for</a:t>
            </a: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PostgreSQL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powered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by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citus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extension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  <a:endParaRPr kumimoji="0" lang="en-DE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Picture 16" descr="A blue and white diamond&#10;&#10;Description automatically generated with low confidence">
            <a:extLst>
              <a:ext uri="{FF2B5EF4-FFF2-40B4-BE49-F238E27FC236}">
                <a16:creationId xmlns:a16="http://schemas.microsoft.com/office/drawing/2014/main" id="{67805120-DA4D-C7B7-8494-430193BDEA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3484" y="790498"/>
            <a:ext cx="399423" cy="399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92129FD-B06A-1EC6-C7D5-C96B28E45DB5}"/>
              </a:ext>
            </a:extLst>
          </p:cNvPr>
          <p:cNvSpPr txBox="1"/>
          <p:nvPr/>
        </p:nvSpPr>
        <p:spPr>
          <a:xfrm>
            <a:off x="6112883" y="769123"/>
            <a:ext cx="16596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07479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Microsoft 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7479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Entra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07479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ID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07479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7479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formerly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07479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Azure AD)</a:t>
            </a:r>
            <a:endParaRPr kumimoji="0" lang="en-DE" sz="1200" b="0" i="0" u="none" strike="noStrike" kern="1200" cap="none" spc="0" normalizeH="0" baseline="0" noProof="0" dirty="0">
              <a:ln>
                <a:noFill/>
              </a:ln>
              <a:solidFill>
                <a:srgbClr val="074793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7E476A92-5656-A8EC-BEB4-3DF6964C366E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4418911" y="5933396"/>
            <a:ext cx="489235" cy="48923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8A3E1A72-18EA-366E-A559-BBB25C6222D9}"/>
              </a:ext>
            </a:extLst>
          </p:cNvPr>
          <p:cNvSpPr txBox="1"/>
          <p:nvPr/>
        </p:nvSpPr>
        <p:spPr>
          <a:xfrm>
            <a:off x="4900810" y="5971742"/>
            <a:ext cx="33139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7479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Entra</a:t>
            </a: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srgbClr val="07479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ID App Registration</a:t>
            </a:r>
            <a:endParaRPr kumimoji="0" lang="en-DE" sz="1600" b="0" i="0" u="none" strike="noStrike" kern="1200" cap="none" spc="0" normalizeH="0" baseline="0" noProof="0" dirty="0">
              <a:ln>
                <a:noFill/>
              </a:ln>
              <a:solidFill>
                <a:srgbClr val="074793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2" descr="GitHub Actions · GitHub">
            <a:extLst>
              <a:ext uri="{FF2B5EF4-FFF2-40B4-BE49-F238E27FC236}">
                <a16:creationId xmlns:a16="http://schemas.microsoft.com/office/drawing/2014/main" id="{3F235644-7996-9808-FC80-0A2D1EC1D4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720" y="4113050"/>
            <a:ext cx="563141" cy="563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307B65D-4D68-BAA9-D467-3834D5BEDF10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956291" y="3790854"/>
            <a:ext cx="0" cy="3221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19BEB17-98EF-935D-A168-BBD81FE58C09}"/>
              </a:ext>
            </a:extLst>
          </p:cNvPr>
          <p:cNvCxnSpPr>
            <a:cxnSpLocks/>
          </p:cNvCxnSpPr>
          <p:nvPr/>
        </p:nvCxnSpPr>
        <p:spPr>
          <a:xfrm flipV="1">
            <a:off x="1404257" y="3668878"/>
            <a:ext cx="1553546" cy="7680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54EF9271-4027-8350-ABBC-5A0B6266BDFD}"/>
              </a:ext>
            </a:extLst>
          </p:cNvPr>
          <p:cNvSpPr txBox="1"/>
          <p:nvPr/>
        </p:nvSpPr>
        <p:spPr>
          <a:xfrm>
            <a:off x="969679" y="3756936"/>
            <a:ext cx="9499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git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push</a:t>
            </a:r>
            <a:endParaRPr kumimoji="0" lang="en-DE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37AB3C0-0716-A3F9-953B-327F9ED8C021}"/>
              </a:ext>
            </a:extLst>
          </p:cNvPr>
          <p:cNvSpPr txBox="1"/>
          <p:nvPr/>
        </p:nvSpPr>
        <p:spPr>
          <a:xfrm>
            <a:off x="2070040" y="4069558"/>
            <a:ext cx="9499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azd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up</a:t>
            </a:r>
            <a:endParaRPr kumimoji="0" lang="en-DE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0BE02D1-AAFE-113D-F0F8-E4036E66EB7A}"/>
              </a:ext>
            </a:extLst>
          </p:cNvPr>
          <p:cNvSpPr txBox="1"/>
          <p:nvPr/>
        </p:nvSpPr>
        <p:spPr>
          <a:xfrm>
            <a:off x="295541" y="4676191"/>
            <a:ext cx="14444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GitHub Action</a:t>
            </a:r>
            <a:endParaRPr kumimoji="0" lang="en-DE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9" name="Graphic 28">
            <a:extLst>
              <a:ext uri="{FF2B5EF4-FFF2-40B4-BE49-F238E27FC236}">
                <a16:creationId xmlns:a16="http://schemas.microsoft.com/office/drawing/2014/main" id="{29A98C24-5152-E088-6686-5863E400DB6D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9437816" y="3605312"/>
            <a:ext cx="194139" cy="194139"/>
          </a:xfrm>
          <a:prstGeom prst="rect">
            <a:avLst/>
          </a:prstGeom>
        </p:spPr>
      </p:pic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24A73CD6-85B5-7CFB-0CA0-70538C272770}"/>
              </a:ext>
            </a:extLst>
          </p:cNvPr>
          <p:cNvCxnSpPr>
            <a:cxnSpLocks/>
            <a:endCxn id="29" idx="1"/>
          </p:cNvCxnSpPr>
          <p:nvPr/>
        </p:nvCxnSpPr>
        <p:spPr>
          <a:xfrm rot="5400000" flipH="1" flipV="1">
            <a:off x="5685930" y="2707690"/>
            <a:ext cx="2757194" cy="4746578"/>
          </a:xfrm>
          <a:prstGeom prst="bentConnector4">
            <a:avLst>
              <a:gd name="adj1" fmla="val -2261"/>
              <a:gd name="adj2" fmla="val 91884"/>
            </a:avLst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5117AC9D-6E4C-8C27-3329-97C44AE1EC4C}"/>
              </a:ext>
            </a:extLst>
          </p:cNvPr>
          <p:cNvSpPr/>
          <p:nvPr/>
        </p:nvSpPr>
        <p:spPr>
          <a:xfrm>
            <a:off x="6732589" y="6414791"/>
            <a:ext cx="1211543" cy="214899"/>
          </a:xfrm>
          <a:prstGeom prst="roundRect">
            <a:avLst>
              <a:gd name="adj" fmla="val 42718"/>
            </a:avLst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authorized</a:t>
            </a:r>
            <a:endParaRPr kumimoji="0" lang="en-DE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A537FC3-937D-8079-06C9-94A8DAA3408E}"/>
              </a:ext>
            </a:extLst>
          </p:cNvPr>
          <p:cNvSpPr txBox="1"/>
          <p:nvPr/>
        </p:nvSpPr>
        <p:spPr>
          <a:xfrm>
            <a:off x="10039588" y="3204026"/>
            <a:ext cx="17436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API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Management</a:t>
            </a:r>
            <a:endParaRPr kumimoji="0" lang="en-DE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9" name="Graphic 38">
            <a:extLst>
              <a:ext uri="{FF2B5EF4-FFF2-40B4-BE49-F238E27FC236}">
                <a16:creationId xmlns:a16="http://schemas.microsoft.com/office/drawing/2014/main" id="{3AB19AD0-99DF-FE4D-F143-AA49AAAE5574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9506454" y="3252005"/>
            <a:ext cx="476250" cy="47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3435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BABA37-9664-F395-6A12-078B3B75ED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EDADECD8-B010-FC9E-FBA4-8D1A09B5F83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15938" y="152400"/>
            <a:ext cx="11528279" cy="685800"/>
          </a:xfrm>
        </p:spPr>
        <p:txBody>
          <a:bodyPr/>
          <a:lstStyle/>
          <a:p>
            <a:r>
              <a:rPr lang="de-DE" sz="4400" cap="none" dirty="0"/>
              <a:t>ABAP Cloud </a:t>
            </a:r>
            <a:r>
              <a:rPr lang="de-DE" sz="4400" cap="none" dirty="0" err="1"/>
              <a:t>with</a:t>
            </a:r>
            <a:r>
              <a:rPr lang="de-DE" sz="4400" cap="none" dirty="0"/>
              <a:t> Microsoft</a:t>
            </a:r>
          </a:p>
        </p:txBody>
      </p:sp>
    </p:spTree>
    <p:extLst>
      <p:ext uri="{BB962C8B-B14F-4D97-AF65-F5344CB8AC3E}">
        <p14:creationId xmlns:p14="http://schemas.microsoft.com/office/powerpoint/2010/main" val="40829981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4">
            <a:extLst>
              <a:ext uri="{FF2B5EF4-FFF2-40B4-BE49-F238E27FC236}">
                <a16:creationId xmlns:a16="http://schemas.microsoft.com/office/drawing/2014/main" id="{93592BDC-4D6C-B070-7529-826C3DEF01B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cap="none" dirty="0"/>
              <a:t>Mittels dem AI SDK und Embedded Steampunk schneller zur SAP AI Implementierung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C2E8410D-B573-3A6F-D615-9A138BE49A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836" y="1113335"/>
            <a:ext cx="6520440" cy="531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F996BB6C-962C-DEB3-DE5C-31517DDC86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4830" y="2401455"/>
            <a:ext cx="5028334" cy="3249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6242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09E469-7887-DC31-BCF6-FF56AEB328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DE68EE8A-B1C9-47CC-26F0-F936E861E84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15938" y="152400"/>
            <a:ext cx="11528279" cy="685800"/>
          </a:xfrm>
        </p:spPr>
        <p:txBody>
          <a:bodyPr/>
          <a:lstStyle/>
          <a:p>
            <a:r>
              <a:rPr lang="de-DE" sz="4400" cap="none" dirty="0" err="1"/>
              <a:t>Build</a:t>
            </a:r>
            <a:r>
              <a:rPr lang="de-DE" sz="4400" cap="none" dirty="0"/>
              <a:t> </a:t>
            </a:r>
            <a:r>
              <a:rPr lang="de-DE" sz="4400" cap="none" dirty="0" err="1"/>
              <a:t>your</a:t>
            </a:r>
            <a:r>
              <a:rPr lang="de-DE" sz="4400" cap="none" dirty="0"/>
              <a:t> own </a:t>
            </a:r>
            <a:r>
              <a:rPr lang="de-DE" sz="4400" cap="none" dirty="0" err="1"/>
              <a:t>ChatGPT</a:t>
            </a:r>
            <a:endParaRPr lang="de-DE" sz="4400" cap="none" dirty="0"/>
          </a:p>
        </p:txBody>
      </p:sp>
    </p:spTree>
    <p:extLst>
      <p:ext uri="{BB962C8B-B14F-4D97-AF65-F5344CB8AC3E}">
        <p14:creationId xmlns:p14="http://schemas.microsoft.com/office/powerpoint/2010/main" val="1045954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53F869-984D-DAB1-A4D3-0F1A22885C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772EAAE-6C4A-366B-A2DC-332DDBFC7D9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dirty="0" err="1"/>
              <a:t>ChatBots</a:t>
            </a:r>
            <a:r>
              <a:rPr lang="de-DE" dirty="0"/>
              <a:t>?!?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1B0CC0F-DBB9-18D8-B896-D18097F3A764}"/>
              </a:ext>
            </a:extLst>
          </p:cNvPr>
          <p:cNvGrpSpPr/>
          <p:nvPr/>
        </p:nvGrpSpPr>
        <p:grpSpPr>
          <a:xfrm>
            <a:off x="367426" y="1044544"/>
            <a:ext cx="3617553" cy="4154111"/>
            <a:chOff x="238334" y="79023"/>
            <a:chExt cx="4487001" cy="515251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FCA1C5EE-7FD0-1590-420D-39209DC67D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5411"/>
            <a:stretch/>
          </p:blipFill>
          <p:spPr>
            <a:xfrm>
              <a:off x="238334" y="930278"/>
              <a:ext cx="3773143" cy="3199306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BB1656DE-0ED4-4A34-1E2F-87E380208EF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74781" y="79023"/>
              <a:ext cx="3450554" cy="5152516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111E98B9-278C-D20A-6E38-490ECF3CDEBF}"/>
              </a:ext>
            </a:extLst>
          </p:cNvPr>
          <p:cNvSpPr txBox="1"/>
          <p:nvPr/>
        </p:nvSpPr>
        <p:spPr>
          <a:xfrm>
            <a:off x="699461" y="5697483"/>
            <a:ext cx="26873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Expert Systems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You </a:t>
            </a:r>
            <a:r>
              <a:rPr lang="de-DE" i="1" dirty="0" err="1"/>
              <a:t>need</a:t>
            </a:r>
            <a:r>
              <a:rPr lang="de-DE" i="1" dirty="0"/>
              <a:t> to </a:t>
            </a:r>
            <a:r>
              <a:rPr lang="de-DE" i="1" dirty="0" err="1"/>
              <a:t>know</a:t>
            </a:r>
            <a:r>
              <a:rPr lang="de-DE" i="1" dirty="0"/>
              <a:t> </a:t>
            </a:r>
            <a:r>
              <a:rPr lang="de-DE" dirty="0" err="1"/>
              <a:t>what</a:t>
            </a:r>
            <a:r>
              <a:rPr lang="de-DE" dirty="0"/>
              <a:t> and </a:t>
            </a:r>
            <a:r>
              <a:rPr lang="de-DE" dirty="0" err="1"/>
              <a:t>how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9620E2-9646-7ED0-7A41-528FAD052A80}"/>
              </a:ext>
            </a:extLst>
          </p:cNvPr>
          <p:cNvSpPr txBox="1"/>
          <p:nvPr/>
        </p:nvSpPr>
        <p:spPr>
          <a:xfrm>
            <a:off x="1492360" y="5362210"/>
            <a:ext cx="12650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TERMINAL</a:t>
            </a:r>
            <a:endParaRPr lang="en-US" b="1" dirty="0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6F0B3E15-2888-382D-B013-F5A34F6E593F}"/>
              </a:ext>
            </a:extLst>
          </p:cNvPr>
          <p:cNvSpPr/>
          <p:nvPr/>
        </p:nvSpPr>
        <p:spPr>
          <a:xfrm>
            <a:off x="3586200" y="5396269"/>
            <a:ext cx="918610" cy="30121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FE6A53-7F07-BF93-66C7-A204E5ACA2A5}"/>
              </a:ext>
            </a:extLst>
          </p:cNvPr>
          <p:cNvSpPr txBox="1"/>
          <p:nvPr/>
        </p:nvSpPr>
        <p:spPr>
          <a:xfrm>
            <a:off x="5683708" y="5362210"/>
            <a:ext cx="412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UI</a:t>
            </a:r>
            <a:endParaRPr lang="en-US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019686A-300C-E8B2-4A07-8E760240417F}"/>
              </a:ext>
            </a:extLst>
          </p:cNvPr>
          <p:cNvSpPr txBox="1"/>
          <p:nvPr/>
        </p:nvSpPr>
        <p:spPr>
          <a:xfrm>
            <a:off x="9852628" y="5362210"/>
            <a:ext cx="1444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Chat with AI</a:t>
            </a:r>
            <a:endParaRPr lang="en-US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29FCC7-9A72-5325-2211-024C4B55CAAC}"/>
              </a:ext>
            </a:extLst>
          </p:cNvPr>
          <p:cNvSpPr txBox="1"/>
          <p:nvPr/>
        </p:nvSpPr>
        <p:spPr>
          <a:xfrm>
            <a:off x="4590144" y="5791282"/>
            <a:ext cx="27680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Everyone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it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The </a:t>
            </a:r>
            <a:r>
              <a:rPr lang="de-DE" i="1" dirty="0" err="1"/>
              <a:t>app</a:t>
            </a:r>
            <a:r>
              <a:rPr lang="de-DE" i="1" dirty="0"/>
              <a:t> </a:t>
            </a:r>
            <a:r>
              <a:rPr lang="de-DE" i="1" dirty="0" err="1"/>
              <a:t>defines</a:t>
            </a:r>
            <a:r>
              <a:rPr lang="de-DE" i="1" dirty="0"/>
              <a:t> / </a:t>
            </a:r>
            <a:r>
              <a:rPr lang="de-DE" i="1" dirty="0" err="1"/>
              <a:t>limits</a:t>
            </a:r>
            <a:r>
              <a:rPr lang="de-DE" i="1" dirty="0"/>
              <a:t> </a:t>
            </a:r>
            <a:r>
              <a:rPr lang="de-DE" dirty="0" err="1"/>
              <a:t>what</a:t>
            </a:r>
            <a:r>
              <a:rPr lang="de-DE" dirty="0"/>
              <a:t> you </a:t>
            </a:r>
            <a:r>
              <a:rPr lang="de-DE" dirty="0" err="1"/>
              <a:t>can</a:t>
            </a:r>
            <a:r>
              <a:rPr lang="de-DE" dirty="0"/>
              <a:t> do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223450B-5FB2-997B-667B-A17E6E72C783}"/>
              </a:ext>
            </a:extLst>
          </p:cNvPr>
          <p:cNvSpPr txBox="1"/>
          <p:nvPr/>
        </p:nvSpPr>
        <p:spPr>
          <a:xfrm>
            <a:off x="9036537" y="5768915"/>
            <a:ext cx="27240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Everyone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it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i="1" dirty="0" err="1"/>
              <a:t>Explore</a:t>
            </a:r>
            <a:r>
              <a:rPr lang="de-DE" i="1" dirty="0"/>
              <a:t> </a:t>
            </a:r>
            <a:r>
              <a:rPr lang="de-DE" i="1" dirty="0" err="1"/>
              <a:t>what‘s</a:t>
            </a:r>
            <a:r>
              <a:rPr lang="de-DE" i="1" dirty="0"/>
              <a:t> possible</a:t>
            </a:r>
            <a:endParaRPr lang="en-US" i="1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5144DF1-10E4-9FD5-E80E-A7699DDB1DA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1733"/>
          <a:stretch/>
        </p:blipFill>
        <p:spPr>
          <a:xfrm>
            <a:off x="7839229" y="1025770"/>
            <a:ext cx="4168983" cy="387116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3EB1135-E789-994A-D19A-0E7940E790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3613" y="1246872"/>
            <a:ext cx="3436982" cy="3199306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F91D960-7748-72DA-A85C-AF4ACB1C3743}"/>
              </a:ext>
            </a:extLst>
          </p:cNvPr>
          <p:cNvCxnSpPr>
            <a:cxnSpLocks/>
          </p:cNvCxnSpPr>
          <p:nvPr/>
        </p:nvCxnSpPr>
        <p:spPr>
          <a:xfrm>
            <a:off x="4045505" y="1119883"/>
            <a:ext cx="0" cy="416617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B21DBEB-3C76-0206-2512-50ABD93AC10A}"/>
              </a:ext>
            </a:extLst>
          </p:cNvPr>
          <p:cNvCxnSpPr>
            <a:cxnSpLocks/>
          </p:cNvCxnSpPr>
          <p:nvPr/>
        </p:nvCxnSpPr>
        <p:spPr>
          <a:xfrm>
            <a:off x="7758686" y="1119883"/>
            <a:ext cx="0" cy="424232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681024CB-7BD9-403B-2B4E-01E3785FB7AF}"/>
              </a:ext>
            </a:extLst>
          </p:cNvPr>
          <p:cNvSpPr/>
          <p:nvPr/>
        </p:nvSpPr>
        <p:spPr>
          <a:xfrm>
            <a:off x="7299381" y="5396269"/>
            <a:ext cx="918610" cy="30121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5291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0" grpId="0"/>
      <p:bldP spid="11" grpId="0"/>
      <p:bldP spid="12" grpId="0"/>
      <p:bldP spid="17" grpId="0" animBg="1"/>
    </p:bldLst>
  </p:timing>
</p:sld>
</file>

<file path=ppt/theme/theme1.xml><?xml version="1.0" encoding="utf-8"?>
<a:theme xmlns:a="http://schemas.openxmlformats.org/drawingml/2006/main" name="DSAG-Technologietage 2024">
  <a:themeElements>
    <a:clrScheme name="Benutzerdefiniert 10">
      <a:dk1>
        <a:srgbClr val="4C4C4C"/>
      </a:dk1>
      <a:lt1>
        <a:srgbClr val="FFFFFF"/>
      </a:lt1>
      <a:dk2>
        <a:srgbClr val="FFFFFF"/>
      </a:dk2>
      <a:lt2>
        <a:srgbClr val="B2B2B2"/>
      </a:lt2>
      <a:accent1>
        <a:srgbClr val="00475B"/>
      </a:accent1>
      <a:accent2>
        <a:srgbClr val="EB5C3F"/>
      </a:accent2>
      <a:accent3>
        <a:srgbClr val="00B3C4"/>
      </a:accent3>
      <a:accent4>
        <a:srgbClr val="121B46"/>
      </a:accent4>
      <a:accent5>
        <a:srgbClr val="2BAC66"/>
      </a:accent5>
      <a:accent6>
        <a:srgbClr val="01324C"/>
      </a:accent6>
      <a:hlink>
        <a:srgbClr val="6679D8"/>
      </a:hlink>
      <a:folHlink>
        <a:srgbClr val="00B3C4"/>
      </a:folHlink>
    </a:clrScheme>
    <a:fontScheme name="DSAG-Jahreskongress 2009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9FC9E9"/>
        </a:solidFill>
        <a:ln w="9525">
          <a:solidFill>
            <a:schemeClr val="accent1"/>
          </a:solidFill>
        </a:ln>
      </a:spPr>
      <a:bodyPr rtlCol="0" anchor="ctr"/>
      <a:lstStyle>
        <a:defPPr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>
    <a:extraClrScheme>
      <a:clrScheme name="DSAG-Jahreskongress 2009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SAG-Jahreskongress 2009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8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DD7921"/>
        </a:accent1>
        <a:accent2>
          <a:srgbClr val="5D1915"/>
        </a:accent2>
        <a:accent3>
          <a:srgbClr val="FFFFFF"/>
        </a:accent3>
        <a:accent4>
          <a:srgbClr val="000000"/>
        </a:accent4>
        <a:accent5>
          <a:srgbClr val="EBBEAB"/>
        </a:accent5>
        <a:accent6>
          <a:srgbClr val="531612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9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66900"/>
        </a:accent1>
        <a:accent2>
          <a:srgbClr val="266111"/>
        </a:accent2>
        <a:accent3>
          <a:srgbClr val="FFFFFF"/>
        </a:accent3>
        <a:accent4>
          <a:srgbClr val="000000"/>
        </a:accent4>
        <a:accent5>
          <a:srgbClr val="FAB9AA"/>
        </a:accent5>
        <a:accent6>
          <a:srgbClr val="21570E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10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37022"/>
        </a:accent1>
        <a:accent2>
          <a:srgbClr val="266111"/>
        </a:accent2>
        <a:accent3>
          <a:srgbClr val="FFFFFF"/>
        </a:accent3>
        <a:accent4>
          <a:srgbClr val="000000"/>
        </a:accent4>
        <a:accent5>
          <a:srgbClr val="F8BBAB"/>
        </a:accent5>
        <a:accent6>
          <a:srgbClr val="21570E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1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27300"/>
        </a:accent1>
        <a:accent2>
          <a:srgbClr val="266111"/>
        </a:accent2>
        <a:accent3>
          <a:srgbClr val="FFFFFF"/>
        </a:accent3>
        <a:accent4>
          <a:srgbClr val="000000"/>
        </a:accent4>
        <a:accent5>
          <a:srgbClr val="F7BCAA"/>
        </a:accent5>
        <a:accent6>
          <a:srgbClr val="21570E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1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EA690C"/>
        </a:accent1>
        <a:accent2>
          <a:srgbClr val="266111"/>
        </a:accent2>
        <a:accent3>
          <a:srgbClr val="FFFFFF"/>
        </a:accent3>
        <a:accent4>
          <a:srgbClr val="000000"/>
        </a:accent4>
        <a:accent5>
          <a:srgbClr val="F3B9AA"/>
        </a:accent5>
        <a:accent6>
          <a:srgbClr val="21570E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73AE21"/>
        </a:accent1>
        <a:accent2>
          <a:srgbClr val="266111"/>
        </a:accent2>
        <a:accent3>
          <a:srgbClr val="FFFFFF"/>
        </a:accent3>
        <a:accent4>
          <a:srgbClr val="000000"/>
        </a:accent4>
        <a:accent5>
          <a:srgbClr val="BCD3AB"/>
        </a:accent5>
        <a:accent6>
          <a:srgbClr val="21570E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14">
        <a:dk1>
          <a:srgbClr val="111111"/>
        </a:dk1>
        <a:lt1>
          <a:srgbClr val="FFFFFF"/>
        </a:lt1>
        <a:dk2>
          <a:srgbClr val="FFFFFF"/>
        </a:dk2>
        <a:lt2>
          <a:srgbClr val="B2B2B2"/>
        </a:lt2>
        <a:accent1>
          <a:srgbClr val="73AE21"/>
        </a:accent1>
        <a:accent2>
          <a:srgbClr val="266111"/>
        </a:accent2>
        <a:accent3>
          <a:srgbClr val="FFFFFF"/>
        </a:accent3>
        <a:accent4>
          <a:srgbClr val="0D0D0D"/>
        </a:accent4>
        <a:accent5>
          <a:srgbClr val="BCD3AB"/>
        </a:accent5>
        <a:accent6>
          <a:srgbClr val="21570E"/>
        </a:accent6>
        <a:hlink>
          <a:srgbClr val="225196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15">
        <a:dk1>
          <a:srgbClr val="111111"/>
        </a:dk1>
        <a:lt1>
          <a:srgbClr val="FFFFFF"/>
        </a:lt1>
        <a:dk2>
          <a:srgbClr val="FFFFFF"/>
        </a:dk2>
        <a:lt2>
          <a:srgbClr val="B2B2B2"/>
        </a:lt2>
        <a:accent1>
          <a:srgbClr val="7A5E87"/>
        </a:accent1>
        <a:accent2>
          <a:srgbClr val="266111"/>
        </a:accent2>
        <a:accent3>
          <a:srgbClr val="FFFFFF"/>
        </a:accent3>
        <a:accent4>
          <a:srgbClr val="0D0D0D"/>
        </a:accent4>
        <a:accent5>
          <a:srgbClr val="BEB6C3"/>
        </a:accent5>
        <a:accent6>
          <a:srgbClr val="21570E"/>
        </a:accent6>
        <a:hlink>
          <a:srgbClr val="225196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DSAG-JK-2018 Template_final.potx" id="{9F54080D-7973-41C8-8A07-123A2FDAD6C4}" vid="{EBFDDD2A-1193-4788-B583-CD36A00DE47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DSAG-Technologietage 2024">
  <a:themeElements>
    <a:clrScheme name="Benutzerdefiniert 10">
      <a:dk1>
        <a:srgbClr val="4C4C4C"/>
      </a:dk1>
      <a:lt1>
        <a:srgbClr val="FFFFFF"/>
      </a:lt1>
      <a:dk2>
        <a:srgbClr val="FFFFFF"/>
      </a:dk2>
      <a:lt2>
        <a:srgbClr val="B2B2B2"/>
      </a:lt2>
      <a:accent1>
        <a:srgbClr val="00475B"/>
      </a:accent1>
      <a:accent2>
        <a:srgbClr val="EB5C3F"/>
      </a:accent2>
      <a:accent3>
        <a:srgbClr val="00B3C4"/>
      </a:accent3>
      <a:accent4>
        <a:srgbClr val="121B46"/>
      </a:accent4>
      <a:accent5>
        <a:srgbClr val="2BAC66"/>
      </a:accent5>
      <a:accent6>
        <a:srgbClr val="01324C"/>
      </a:accent6>
      <a:hlink>
        <a:srgbClr val="6679D8"/>
      </a:hlink>
      <a:folHlink>
        <a:srgbClr val="00B3C4"/>
      </a:folHlink>
    </a:clrScheme>
    <a:fontScheme name="DSAG-Jahreskongress 2009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9FC9E9"/>
        </a:solidFill>
        <a:ln w="9525">
          <a:solidFill>
            <a:schemeClr val="accent1"/>
          </a:solidFill>
        </a:ln>
      </a:spPr>
      <a:bodyPr rtlCol="0" anchor="ctr"/>
      <a:lstStyle>
        <a:defPPr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>
    <a:extraClrScheme>
      <a:clrScheme name="DSAG-Jahreskongress 2009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SAG-Jahreskongress 2009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8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DD7921"/>
        </a:accent1>
        <a:accent2>
          <a:srgbClr val="5D1915"/>
        </a:accent2>
        <a:accent3>
          <a:srgbClr val="FFFFFF"/>
        </a:accent3>
        <a:accent4>
          <a:srgbClr val="000000"/>
        </a:accent4>
        <a:accent5>
          <a:srgbClr val="EBBEAB"/>
        </a:accent5>
        <a:accent6>
          <a:srgbClr val="531612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9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66900"/>
        </a:accent1>
        <a:accent2>
          <a:srgbClr val="266111"/>
        </a:accent2>
        <a:accent3>
          <a:srgbClr val="FFFFFF"/>
        </a:accent3>
        <a:accent4>
          <a:srgbClr val="000000"/>
        </a:accent4>
        <a:accent5>
          <a:srgbClr val="FAB9AA"/>
        </a:accent5>
        <a:accent6>
          <a:srgbClr val="21570E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10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37022"/>
        </a:accent1>
        <a:accent2>
          <a:srgbClr val="266111"/>
        </a:accent2>
        <a:accent3>
          <a:srgbClr val="FFFFFF"/>
        </a:accent3>
        <a:accent4>
          <a:srgbClr val="000000"/>
        </a:accent4>
        <a:accent5>
          <a:srgbClr val="F8BBAB"/>
        </a:accent5>
        <a:accent6>
          <a:srgbClr val="21570E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1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27300"/>
        </a:accent1>
        <a:accent2>
          <a:srgbClr val="266111"/>
        </a:accent2>
        <a:accent3>
          <a:srgbClr val="FFFFFF"/>
        </a:accent3>
        <a:accent4>
          <a:srgbClr val="000000"/>
        </a:accent4>
        <a:accent5>
          <a:srgbClr val="F7BCAA"/>
        </a:accent5>
        <a:accent6>
          <a:srgbClr val="21570E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1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EA690C"/>
        </a:accent1>
        <a:accent2>
          <a:srgbClr val="266111"/>
        </a:accent2>
        <a:accent3>
          <a:srgbClr val="FFFFFF"/>
        </a:accent3>
        <a:accent4>
          <a:srgbClr val="000000"/>
        </a:accent4>
        <a:accent5>
          <a:srgbClr val="F3B9AA"/>
        </a:accent5>
        <a:accent6>
          <a:srgbClr val="21570E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73AE21"/>
        </a:accent1>
        <a:accent2>
          <a:srgbClr val="266111"/>
        </a:accent2>
        <a:accent3>
          <a:srgbClr val="FFFFFF"/>
        </a:accent3>
        <a:accent4>
          <a:srgbClr val="000000"/>
        </a:accent4>
        <a:accent5>
          <a:srgbClr val="BCD3AB"/>
        </a:accent5>
        <a:accent6>
          <a:srgbClr val="21570E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14">
        <a:dk1>
          <a:srgbClr val="111111"/>
        </a:dk1>
        <a:lt1>
          <a:srgbClr val="FFFFFF"/>
        </a:lt1>
        <a:dk2>
          <a:srgbClr val="FFFFFF"/>
        </a:dk2>
        <a:lt2>
          <a:srgbClr val="B2B2B2"/>
        </a:lt2>
        <a:accent1>
          <a:srgbClr val="73AE21"/>
        </a:accent1>
        <a:accent2>
          <a:srgbClr val="266111"/>
        </a:accent2>
        <a:accent3>
          <a:srgbClr val="FFFFFF"/>
        </a:accent3>
        <a:accent4>
          <a:srgbClr val="0D0D0D"/>
        </a:accent4>
        <a:accent5>
          <a:srgbClr val="BCD3AB"/>
        </a:accent5>
        <a:accent6>
          <a:srgbClr val="21570E"/>
        </a:accent6>
        <a:hlink>
          <a:srgbClr val="225196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15">
        <a:dk1>
          <a:srgbClr val="111111"/>
        </a:dk1>
        <a:lt1>
          <a:srgbClr val="FFFFFF"/>
        </a:lt1>
        <a:dk2>
          <a:srgbClr val="FFFFFF"/>
        </a:dk2>
        <a:lt2>
          <a:srgbClr val="B2B2B2"/>
        </a:lt2>
        <a:accent1>
          <a:srgbClr val="7A5E87"/>
        </a:accent1>
        <a:accent2>
          <a:srgbClr val="266111"/>
        </a:accent2>
        <a:accent3>
          <a:srgbClr val="FFFFFF"/>
        </a:accent3>
        <a:accent4>
          <a:srgbClr val="0D0D0D"/>
        </a:accent4>
        <a:accent5>
          <a:srgbClr val="BEB6C3"/>
        </a:accent5>
        <a:accent6>
          <a:srgbClr val="21570E"/>
        </a:accent6>
        <a:hlink>
          <a:srgbClr val="225196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DSAG-JK-2018 Template_final.potx" id="{9F54080D-7973-41C8-8A07-123A2FDAD6C4}" vid="{EBFDDD2A-1193-4788-B583-CD36A00DE478}"/>
    </a:ext>
  </a:extLst>
</a:theme>
</file>

<file path=ppt/theme/theme4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571401E68100AF4E92CE105866F279B9" ma:contentTypeVersion="17" ma:contentTypeDescription="Ein neues Dokument erstellen." ma:contentTypeScope="" ma:versionID="f11889610d1daed83db45aa70d0d8d97">
  <xsd:schema xmlns:xsd="http://www.w3.org/2001/XMLSchema" xmlns:xs="http://www.w3.org/2001/XMLSchema" xmlns:p="http://schemas.microsoft.com/office/2006/metadata/properties" xmlns:ns2="5ee26d32-4b9a-4442-a06d-1b3b9fef35d2" xmlns:ns3="94085d37-dc5b-4c58-a313-508c2321ad0a" targetNamespace="http://schemas.microsoft.com/office/2006/metadata/properties" ma:root="true" ma:fieldsID="4da0b80672b6042a622693bb24c0d3e5" ns2:_="" ns3:_="">
    <xsd:import namespace="5ee26d32-4b9a-4442-a06d-1b3b9fef35d2"/>
    <xsd:import namespace="94085d37-dc5b-4c58-a313-508c2321ad0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LengthInSeconds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3:SharedWithUsers" minOccurs="0"/>
                <xsd:element ref="ns3:SharedWithDetails" minOccurs="0"/>
                <xsd:element ref="ns2:MediaServiceLocation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ee26d32-4b9a-4442-a06d-1b3b9fef35d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LengthInSeconds" ma:index="10" nillable="true" ma:displayName="Length (seconds)" ma:internalName="MediaLengthInSeconds" ma:readOnly="true">
      <xsd:simpleType>
        <xsd:restriction base="dms:Unknown"/>
      </xsd:simpleType>
    </xsd:element>
    <xsd:element name="MediaServiceDateTaken" ma:index="11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22" nillable="true" ma:taxonomy="true" ma:internalName="lcf76f155ced4ddcb4097134ff3c332f" ma:taxonomyFieldName="MediaServiceImageTags" ma:displayName="Bildmarkierungen" ma:readOnly="false" ma:fieldId="{5cf76f15-5ced-4ddc-b409-7134ff3c332f}" ma:taxonomyMulti="true" ma:sspId="b53bab62-43ea-43ac-8274-592983e83c5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4085d37-dc5b-4c58-a313-508c2321ad0a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Freigegeben für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Freigegeben für -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ed4f28ee-678e-4063-b5c2-75c5bcbd93c6}" ma:internalName="TaxCatchAll" ma:showField="CatchAllData" ma:web="94085d37-dc5b-4c58-a313-508c2321ad0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3BCE5A0-CA56-4FFF-B7CE-43702DD2934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ee26d32-4b9a-4442-a06d-1b3b9fef35d2"/>
    <ds:schemaRef ds:uri="94085d37-dc5b-4c58-a313-508c2321ad0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7CDB246-45C3-4259-B61B-34E9ED2A84C6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DSAG-JK-2018 Template_final_2</Template>
  <TotalTime>102</TotalTime>
  <Words>277</Words>
  <Application>Microsoft Office PowerPoint</Application>
  <PresentationFormat>Widescreen</PresentationFormat>
  <Paragraphs>74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12</vt:i4>
      </vt:variant>
    </vt:vector>
  </HeadingPairs>
  <TitlesOfParts>
    <vt:vector size="23" baseType="lpstr">
      <vt:lpstr>72 Monospace</vt:lpstr>
      <vt:lpstr>Arial</vt:lpstr>
      <vt:lpstr>Arial Black</vt:lpstr>
      <vt:lpstr>Calibri</vt:lpstr>
      <vt:lpstr>Calibri Light</vt:lpstr>
      <vt:lpstr>Segoe UI</vt:lpstr>
      <vt:lpstr>Symbol</vt:lpstr>
      <vt:lpstr>Wingdings</vt:lpstr>
      <vt:lpstr>DSAG-Technologietage 2024</vt:lpstr>
      <vt:lpstr>Office Theme</vt:lpstr>
      <vt:lpstr>1_DSAG-Technologietage 2024</vt:lpstr>
      <vt:lpstr>TechXChange – Microsoft Track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Christina Jäger</dc:creator>
  <cp:lastModifiedBy>Martin Pankraz</cp:lastModifiedBy>
  <cp:revision>253</cp:revision>
  <dcterms:created xsi:type="dcterms:W3CDTF">2018-07-31T15:04:08Z</dcterms:created>
  <dcterms:modified xsi:type="dcterms:W3CDTF">2024-02-27T14:32:29Z</dcterms:modified>
</cp:coreProperties>
</file>